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1"/>
  </p:notesMasterIdLst>
  <p:sldIdLst>
    <p:sldId id="256" r:id="rId2"/>
    <p:sldId id="315" r:id="rId3"/>
    <p:sldId id="258" r:id="rId4"/>
    <p:sldId id="316" r:id="rId5"/>
    <p:sldId id="259" r:id="rId6"/>
    <p:sldId id="317" r:id="rId7"/>
    <p:sldId id="318" r:id="rId8"/>
    <p:sldId id="320" r:id="rId9"/>
    <p:sldId id="294" r:id="rId10"/>
  </p:sldIdLst>
  <p:sldSz cx="9144000" cy="5143500" type="screen16x9"/>
  <p:notesSz cx="6858000" cy="9144000"/>
  <p:embeddedFontLst>
    <p:embeddedFont>
      <p:font typeface="Barriecito" panose="020B0604020202020204" charset="0"/>
      <p:regular r:id="rId12"/>
    </p:embeddedFont>
    <p:embeddedFont>
      <p:font typeface="Contrail One" panose="020B0604020202020204" charset="0"/>
      <p:regular r:id="rId13"/>
    </p:embeddedFont>
    <p:embeddedFont>
      <p:font typeface="Fredoka One" panose="02000000000000000000" pitchFamily="2" charset="0"/>
      <p:regular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Syne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7A9B12-6FAA-4784-934C-AAEBC92C00E2}">
  <a:tblStyle styleId="{3A7A9B12-6FAA-4784-934C-AAEBC92C00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e0a6766648_0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e0a6766648_0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4" name="Google Shape;2574;ge0a6766648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5" name="Google Shape;2575;ge0a6766648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793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e0e699bfcd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e0e699bfcd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e0d1fd5ccc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e0d1fd5ccc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5807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e0d1fd5ccc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e0d1fd5ccc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6986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4" name="Google Shape;2574;ge0a6766648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5" name="Google Shape;2575;ge0a6766648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0759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4" name="Google Shape;2374;gddc225092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5" name="Google Shape;2375;gddc225092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6330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978" y="3502200"/>
            <a:ext cx="9144002" cy="1641222"/>
          </a:xfrm>
          <a:custGeom>
            <a:avLst/>
            <a:gdLst/>
            <a:ahLst/>
            <a:cxnLst/>
            <a:rect l="l" t="t" r="r" b="b"/>
            <a:pathLst>
              <a:path w="70474" h="44650" extrusionOk="0">
                <a:moveTo>
                  <a:pt x="70473" y="0"/>
                </a:moveTo>
                <a:cubicBezTo>
                  <a:pt x="62235" y="307"/>
                  <a:pt x="54958" y="1015"/>
                  <a:pt x="48362" y="2470"/>
                </a:cubicBezTo>
                <a:cubicBezTo>
                  <a:pt x="32019" y="6062"/>
                  <a:pt x="15863" y="10549"/>
                  <a:pt x="0" y="15889"/>
                </a:cubicBezTo>
                <a:lnTo>
                  <a:pt x="0" y="44650"/>
                </a:lnTo>
                <a:lnTo>
                  <a:pt x="70473" y="44650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788789" y="3442098"/>
            <a:ext cx="201349" cy="458415"/>
          </a:xfrm>
          <a:custGeom>
            <a:avLst/>
            <a:gdLst/>
            <a:ahLst/>
            <a:cxnLst/>
            <a:rect l="l" t="t" r="r" b="b"/>
            <a:pathLst>
              <a:path w="4528" h="10309" extrusionOk="0">
                <a:moveTo>
                  <a:pt x="1830" y="1"/>
                </a:moveTo>
                <a:lnTo>
                  <a:pt x="1055" y="4714"/>
                </a:lnTo>
                <a:lnTo>
                  <a:pt x="1376" y="4714"/>
                </a:lnTo>
                <a:lnTo>
                  <a:pt x="1" y="10308"/>
                </a:lnTo>
                <a:lnTo>
                  <a:pt x="4527" y="10308"/>
                </a:lnTo>
                <a:lnTo>
                  <a:pt x="183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281473" y="3180314"/>
            <a:ext cx="290539" cy="661477"/>
          </a:xfrm>
          <a:custGeom>
            <a:avLst/>
            <a:gdLst/>
            <a:ahLst/>
            <a:cxnLst/>
            <a:rect l="l" t="t" r="r" b="b"/>
            <a:pathLst>
              <a:path w="4528" h="10309" extrusionOk="0">
                <a:moveTo>
                  <a:pt x="1830" y="1"/>
                </a:moveTo>
                <a:lnTo>
                  <a:pt x="1056" y="4701"/>
                </a:lnTo>
                <a:lnTo>
                  <a:pt x="1376" y="4701"/>
                </a:lnTo>
                <a:lnTo>
                  <a:pt x="1" y="10309"/>
                </a:lnTo>
                <a:lnTo>
                  <a:pt x="4527" y="10309"/>
                </a:lnTo>
                <a:lnTo>
                  <a:pt x="183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080188" y="3288304"/>
            <a:ext cx="201350" cy="553487"/>
          </a:xfrm>
          <a:custGeom>
            <a:avLst/>
            <a:gdLst/>
            <a:ahLst/>
            <a:cxnLst/>
            <a:rect l="l" t="t" r="r" b="b"/>
            <a:pathLst>
              <a:path w="3138" h="8626" extrusionOk="0">
                <a:moveTo>
                  <a:pt x="1335" y="0"/>
                </a:moveTo>
                <a:lnTo>
                  <a:pt x="588" y="3338"/>
                </a:lnTo>
                <a:lnTo>
                  <a:pt x="935" y="3338"/>
                </a:lnTo>
                <a:lnTo>
                  <a:pt x="0" y="8626"/>
                </a:lnTo>
                <a:lnTo>
                  <a:pt x="3138" y="8626"/>
                </a:lnTo>
                <a:lnTo>
                  <a:pt x="1950" y="3338"/>
                </a:lnTo>
                <a:lnTo>
                  <a:pt x="2350" y="3338"/>
                </a:lnTo>
                <a:lnTo>
                  <a:pt x="13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75" y="2726172"/>
            <a:ext cx="2787300" cy="1294800"/>
          </a:xfrm>
          <a:prstGeom prst="triangle">
            <a:avLst>
              <a:gd name="adj" fmla="val 4572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28227" y="4045014"/>
            <a:ext cx="292954" cy="679694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7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2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6561475" y="3920936"/>
            <a:ext cx="242122" cy="679702"/>
          </a:xfrm>
          <a:custGeom>
            <a:avLst/>
            <a:gdLst/>
            <a:ahLst/>
            <a:cxnLst/>
            <a:rect l="l" t="t" r="r" b="b"/>
            <a:pathLst>
              <a:path w="2859" h="8026" extrusionOk="0">
                <a:moveTo>
                  <a:pt x="1216" y="1"/>
                </a:moveTo>
                <a:lnTo>
                  <a:pt x="535" y="3112"/>
                </a:lnTo>
                <a:lnTo>
                  <a:pt x="855" y="3112"/>
                </a:lnTo>
                <a:lnTo>
                  <a:pt x="1" y="8026"/>
                </a:lnTo>
                <a:lnTo>
                  <a:pt x="2858" y="8026"/>
                </a:lnTo>
                <a:lnTo>
                  <a:pt x="1777" y="3112"/>
                </a:lnTo>
                <a:lnTo>
                  <a:pt x="2137" y="3112"/>
                </a:lnTo>
                <a:lnTo>
                  <a:pt x="121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946" y="3741001"/>
            <a:ext cx="9144002" cy="1402501"/>
          </a:xfrm>
          <a:custGeom>
            <a:avLst/>
            <a:gdLst/>
            <a:ahLst/>
            <a:cxnLst/>
            <a:rect l="l" t="t" r="r" b="b"/>
            <a:pathLst>
              <a:path w="70474" h="17505" extrusionOk="0">
                <a:moveTo>
                  <a:pt x="70473" y="0"/>
                </a:moveTo>
                <a:lnTo>
                  <a:pt x="0" y="14154"/>
                </a:lnTo>
                <a:lnTo>
                  <a:pt x="0" y="17505"/>
                </a:lnTo>
                <a:lnTo>
                  <a:pt x="70473" y="17492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flipH="1">
            <a:off x="946" y="4132544"/>
            <a:ext cx="9140498" cy="1010954"/>
          </a:xfrm>
          <a:custGeom>
            <a:avLst/>
            <a:gdLst/>
            <a:ahLst/>
            <a:cxnLst/>
            <a:rect l="l" t="t" r="r" b="b"/>
            <a:pathLst>
              <a:path w="70447" h="12618" extrusionOk="0">
                <a:moveTo>
                  <a:pt x="31217" y="4794"/>
                </a:moveTo>
                <a:lnTo>
                  <a:pt x="54383" y="6463"/>
                </a:lnTo>
                <a:lnTo>
                  <a:pt x="40097" y="8906"/>
                </a:lnTo>
                <a:lnTo>
                  <a:pt x="20562" y="6049"/>
                </a:lnTo>
                <a:lnTo>
                  <a:pt x="31217" y="4794"/>
                </a:lnTo>
                <a:close/>
                <a:moveTo>
                  <a:pt x="40097" y="9093"/>
                </a:moveTo>
                <a:lnTo>
                  <a:pt x="47707" y="10201"/>
                </a:lnTo>
                <a:lnTo>
                  <a:pt x="33207" y="10268"/>
                </a:lnTo>
                <a:lnTo>
                  <a:pt x="33207" y="10268"/>
                </a:lnTo>
                <a:lnTo>
                  <a:pt x="40097" y="9093"/>
                </a:lnTo>
                <a:close/>
                <a:moveTo>
                  <a:pt x="70433" y="0"/>
                </a:moveTo>
                <a:lnTo>
                  <a:pt x="31204" y="4620"/>
                </a:lnTo>
                <a:lnTo>
                  <a:pt x="25276" y="4193"/>
                </a:lnTo>
                <a:lnTo>
                  <a:pt x="24635" y="4313"/>
                </a:lnTo>
                <a:lnTo>
                  <a:pt x="30269" y="4727"/>
                </a:lnTo>
                <a:lnTo>
                  <a:pt x="19895" y="5942"/>
                </a:lnTo>
                <a:lnTo>
                  <a:pt x="17945" y="5662"/>
                </a:lnTo>
                <a:lnTo>
                  <a:pt x="17425" y="5768"/>
                </a:lnTo>
                <a:lnTo>
                  <a:pt x="19214" y="6022"/>
                </a:lnTo>
                <a:lnTo>
                  <a:pt x="11737" y="6903"/>
                </a:lnTo>
                <a:lnTo>
                  <a:pt x="9600" y="7331"/>
                </a:lnTo>
                <a:lnTo>
                  <a:pt x="19881" y="6129"/>
                </a:lnTo>
                <a:lnTo>
                  <a:pt x="39536" y="9013"/>
                </a:lnTo>
                <a:lnTo>
                  <a:pt x="32139" y="10281"/>
                </a:lnTo>
                <a:lnTo>
                  <a:pt x="0" y="10415"/>
                </a:lnTo>
                <a:lnTo>
                  <a:pt x="0" y="10588"/>
                </a:lnTo>
                <a:lnTo>
                  <a:pt x="31071" y="10455"/>
                </a:lnTo>
                <a:lnTo>
                  <a:pt x="31071" y="10455"/>
                </a:lnTo>
                <a:lnTo>
                  <a:pt x="18439" y="12618"/>
                </a:lnTo>
                <a:lnTo>
                  <a:pt x="19494" y="12618"/>
                </a:lnTo>
                <a:lnTo>
                  <a:pt x="32152" y="10455"/>
                </a:lnTo>
                <a:lnTo>
                  <a:pt x="48869" y="10375"/>
                </a:lnTo>
                <a:lnTo>
                  <a:pt x="64104" y="12618"/>
                </a:lnTo>
                <a:lnTo>
                  <a:pt x="65306" y="12618"/>
                </a:lnTo>
                <a:lnTo>
                  <a:pt x="50044" y="10375"/>
                </a:lnTo>
                <a:lnTo>
                  <a:pt x="70433" y="10281"/>
                </a:lnTo>
                <a:lnTo>
                  <a:pt x="70433" y="10108"/>
                </a:lnTo>
                <a:lnTo>
                  <a:pt x="48882" y="10201"/>
                </a:lnTo>
                <a:lnTo>
                  <a:pt x="40644" y="8986"/>
                </a:lnTo>
                <a:lnTo>
                  <a:pt x="55118" y="6516"/>
                </a:lnTo>
                <a:lnTo>
                  <a:pt x="70446" y="7624"/>
                </a:lnTo>
                <a:lnTo>
                  <a:pt x="70446" y="7451"/>
                </a:lnTo>
                <a:lnTo>
                  <a:pt x="55839" y="6396"/>
                </a:lnTo>
                <a:lnTo>
                  <a:pt x="70446" y="3886"/>
                </a:lnTo>
                <a:lnTo>
                  <a:pt x="70446" y="3712"/>
                </a:lnTo>
                <a:lnTo>
                  <a:pt x="55105" y="6342"/>
                </a:lnTo>
                <a:lnTo>
                  <a:pt x="32139" y="4687"/>
                </a:lnTo>
                <a:lnTo>
                  <a:pt x="70446" y="174"/>
                </a:lnTo>
                <a:lnTo>
                  <a:pt x="70446" y="94"/>
                </a:lnTo>
                <a:lnTo>
                  <a:pt x="7043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-95741">
            <a:off x="873155" y="2718151"/>
            <a:ext cx="883398" cy="450351"/>
          </a:xfrm>
          <a:custGeom>
            <a:avLst/>
            <a:gdLst/>
            <a:ahLst/>
            <a:cxnLst/>
            <a:rect l="l" t="t" r="r" b="b"/>
            <a:pathLst>
              <a:path w="12913" h="6970" extrusionOk="0">
                <a:moveTo>
                  <a:pt x="6076" y="0"/>
                </a:moveTo>
                <a:lnTo>
                  <a:pt x="1" y="6075"/>
                </a:lnTo>
                <a:lnTo>
                  <a:pt x="1" y="6075"/>
                </a:lnTo>
                <a:lnTo>
                  <a:pt x="3539" y="5101"/>
                </a:lnTo>
                <a:lnTo>
                  <a:pt x="2551" y="6129"/>
                </a:lnTo>
                <a:lnTo>
                  <a:pt x="4848" y="6970"/>
                </a:lnTo>
                <a:lnTo>
                  <a:pt x="8720" y="4299"/>
                </a:lnTo>
                <a:lnTo>
                  <a:pt x="12912" y="6970"/>
                </a:lnTo>
                <a:lnTo>
                  <a:pt x="12912" y="6970"/>
                </a:lnTo>
                <a:lnTo>
                  <a:pt x="60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07325" y="33435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623925" y="154290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792650" y="174420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761675" y="37262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421175" y="4045014"/>
            <a:ext cx="292954" cy="679694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6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1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4;p2"/>
          <p:cNvPicPr preferRelativeResize="0"/>
          <p:nvPr/>
        </p:nvPicPr>
        <p:blipFill rotWithShape="1">
          <a:blip r:embed="rId2">
            <a:alphaModFix amt="34000"/>
          </a:blip>
          <a:srcRect r="32042" b="32014"/>
          <a:stretch/>
        </p:blipFill>
        <p:spPr>
          <a:xfrm>
            <a:off x="2725" y="0"/>
            <a:ext cx="91405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"/>
          <p:cNvSpPr txBox="1">
            <a:spLocks noGrp="1"/>
          </p:cNvSpPr>
          <p:nvPr>
            <p:ph type="ctrTitle"/>
          </p:nvPr>
        </p:nvSpPr>
        <p:spPr>
          <a:xfrm>
            <a:off x="1735075" y="576199"/>
            <a:ext cx="5675700" cy="1497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1735175" y="2250387"/>
            <a:ext cx="5675700" cy="4758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1_Title and three columns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3" name="Google Shape;573;p17"/>
          <p:cNvGrpSpPr/>
          <p:nvPr/>
        </p:nvGrpSpPr>
        <p:grpSpPr>
          <a:xfrm>
            <a:off x="0" y="4050"/>
            <a:ext cx="9144000" cy="5135400"/>
            <a:chOff x="0" y="3228"/>
            <a:chExt cx="9144000" cy="5135400"/>
          </a:xfrm>
        </p:grpSpPr>
        <p:grpSp>
          <p:nvGrpSpPr>
            <p:cNvPr id="574" name="Google Shape;574;p17"/>
            <p:cNvGrpSpPr/>
            <p:nvPr/>
          </p:nvGrpSpPr>
          <p:grpSpPr>
            <a:xfrm>
              <a:off x="0" y="234440"/>
              <a:ext cx="9144000" cy="4672977"/>
              <a:chOff x="0" y="470523"/>
              <a:chExt cx="9144000" cy="4672977"/>
            </a:xfrm>
          </p:grpSpPr>
          <p:cxnSp>
            <p:nvCxnSpPr>
              <p:cNvPr id="575" name="Google Shape;575;p17"/>
              <p:cNvCxnSpPr/>
              <p:nvPr/>
            </p:nvCxnSpPr>
            <p:spPr>
              <a:xfrm rot="10800000">
                <a:off x="4572000" y="-1297691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6" name="Google Shape;576;p17"/>
              <p:cNvCxnSpPr/>
              <p:nvPr/>
            </p:nvCxnSpPr>
            <p:spPr>
              <a:xfrm rot="10800000">
                <a:off x="4572000" y="-1764989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7" name="Google Shape;577;p17"/>
              <p:cNvCxnSpPr/>
              <p:nvPr/>
            </p:nvCxnSpPr>
            <p:spPr>
              <a:xfrm rot="10800000">
                <a:off x="4572000" y="-2232286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8" name="Google Shape;578;p17"/>
              <p:cNvCxnSpPr/>
              <p:nvPr/>
            </p:nvCxnSpPr>
            <p:spPr>
              <a:xfrm rot="10800000">
                <a:off x="4572000" y="-2699584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9" name="Google Shape;579;p17"/>
              <p:cNvCxnSpPr/>
              <p:nvPr/>
            </p:nvCxnSpPr>
            <p:spPr>
              <a:xfrm rot="10800000">
                <a:off x="4572000" y="571500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0" name="Google Shape;580;p17"/>
              <p:cNvCxnSpPr/>
              <p:nvPr/>
            </p:nvCxnSpPr>
            <p:spPr>
              <a:xfrm rot="10800000">
                <a:off x="4572000" y="104202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1" name="Google Shape;581;p17"/>
              <p:cNvCxnSpPr/>
              <p:nvPr/>
            </p:nvCxnSpPr>
            <p:spPr>
              <a:xfrm rot="10800000">
                <a:off x="4572000" y="-363095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2" name="Google Shape;582;p17"/>
              <p:cNvCxnSpPr/>
              <p:nvPr/>
            </p:nvCxnSpPr>
            <p:spPr>
              <a:xfrm rot="10800000">
                <a:off x="4572000" y="-830393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3" name="Google Shape;583;p17"/>
              <p:cNvCxnSpPr/>
              <p:nvPr/>
            </p:nvCxnSpPr>
            <p:spPr>
              <a:xfrm rot="10800000">
                <a:off x="4572000" y="-3166882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4" name="Google Shape;584;p17"/>
              <p:cNvCxnSpPr/>
              <p:nvPr/>
            </p:nvCxnSpPr>
            <p:spPr>
              <a:xfrm rot="10800000">
                <a:off x="4572000" y="-3634180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5" name="Google Shape;585;p17"/>
              <p:cNvCxnSpPr/>
              <p:nvPr/>
            </p:nvCxnSpPr>
            <p:spPr>
              <a:xfrm rot="10800000">
                <a:off x="4572000" y="-4101477"/>
                <a:ext cx="0" cy="9144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86" name="Google Shape;586;p17"/>
            <p:cNvGrpSpPr/>
            <p:nvPr/>
          </p:nvGrpSpPr>
          <p:grpSpPr>
            <a:xfrm>
              <a:off x="132661" y="3228"/>
              <a:ext cx="8878678" cy="5135400"/>
              <a:chOff x="0" y="-46"/>
              <a:chExt cx="8878678" cy="5135400"/>
            </a:xfrm>
          </p:grpSpPr>
          <p:cxnSp>
            <p:nvCxnSpPr>
              <p:cNvPr id="587" name="Google Shape;587;p17"/>
              <p:cNvCxnSpPr/>
              <p:nvPr/>
            </p:nvCxnSpPr>
            <p:spPr>
              <a:xfrm>
                <a:off x="1869195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8" name="Google Shape;588;p17"/>
              <p:cNvCxnSpPr/>
              <p:nvPr/>
            </p:nvCxnSpPr>
            <p:spPr>
              <a:xfrm>
                <a:off x="2336494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9" name="Google Shape;589;p17"/>
              <p:cNvCxnSpPr/>
              <p:nvPr/>
            </p:nvCxnSpPr>
            <p:spPr>
              <a:xfrm>
                <a:off x="2803793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0" name="Google Shape;590;p17"/>
              <p:cNvCxnSpPr/>
              <p:nvPr/>
            </p:nvCxnSpPr>
            <p:spPr>
              <a:xfrm>
                <a:off x="3271092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1" name="Google Shape;591;p17"/>
              <p:cNvCxnSpPr/>
              <p:nvPr/>
            </p:nvCxnSpPr>
            <p:spPr>
              <a:xfrm>
                <a:off x="0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2" name="Google Shape;592;p17"/>
              <p:cNvCxnSpPr/>
              <p:nvPr/>
            </p:nvCxnSpPr>
            <p:spPr>
              <a:xfrm>
                <a:off x="467299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3" name="Google Shape;593;p17"/>
              <p:cNvCxnSpPr/>
              <p:nvPr/>
            </p:nvCxnSpPr>
            <p:spPr>
              <a:xfrm>
                <a:off x="934598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4" name="Google Shape;594;p17"/>
              <p:cNvCxnSpPr/>
              <p:nvPr/>
            </p:nvCxnSpPr>
            <p:spPr>
              <a:xfrm>
                <a:off x="1401897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5" name="Google Shape;595;p17"/>
              <p:cNvCxnSpPr/>
              <p:nvPr/>
            </p:nvCxnSpPr>
            <p:spPr>
              <a:xfrm>
                <a:off x="3738391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6" name="Google Shape;596;p17"/>
              <p:cNvCxnSpPr/>
              <p:nvPr/>
            </p:nvCxnSpPr>
            <p:spPr>
              <a:xfrm>
                <a:off x="4205690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7" name="Google Shape;597;p17"/>
              <p:cNvCxnSpPr/>
              <p:nvPr/>
            </p:nvCxnSpPr>
            <p:spPr>
              <a:xfrm>
                <a:off x="4672989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8" name="Google Shape;598;p17"/>
              <p:cNvCxnSpPr/>
              <p:nvPr/>
            </p:nvCxnSpPr>
            <p:spPr>
              <a:xfrm>
                <a:off x="5140288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17"/>
              <p:cNvCxnSpPr/>
              <p:nvPr/>
            </p:nvCxnSpPr>
            <p:spPr>
              <a:xfrm>
                <a:off x="5607586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17"/>
              <p:cNvCxnSpPr/>
              <p:nvPr/>
            </p:nvCxnSpPr>
            <p:spPr>
              <a:xfrm>
                <a:off x="6074885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1" name="Google Shape;601;p17"/>
              <p:cNvCxnSpPr/>
              <p:nvPr/>
            </p:nvCxnSpPr>
            <p:spPr>
              <a:xfrm>
                <a:off x="6542184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2" name="Google Shape;602;p17"/>
              <p:cNvCxnSpPr/>
              <p:nvPr/>
            </p:nvCxnSpPr>
            <p:spPr>
              <a:xfrm>
                <a:off x="7009483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17"/>
              <p:cNvCxnSpPr/>
              <p:nvPr/>
            </p:nvCxnSpPr>
            <p:spPr>
              <a:xfrm>
                <a:off x="7476782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17"/>
              <p:cNvCxnSpPr/>
              <p:nvPr/>
            </p:nvCxnSpPr>
            <p:spPr>
              <a:xfrm>
                <a:off x="7944081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17"/>
              <p:cNvCxnSpPr/>
              <p:nvPr/>
            </p:nvCxnSpPr>
            <p:spPr>
              <a:xfrm>
                <a:off x="8411380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6" name="Google Shape;606;p17"/>
              <p:cNvCxnSpPr/>
              <p:nvPr/>
            </p:nvCxnSpPr>
            <p:spPr>
              <a:xfrm>
                <a:off x="8878678" y="-46"/>
                <a:ext cx="0" cy="513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07" name="Google Shape;607;p17"/>
          <p:cNvGrpSpPr/>
          <p:nvPr/>
        </p:nvGrpSpPr>
        <p:grpSpPr>
          <a:xfrm>
            <a:off x="362532" y="237303"/>
            <a:ext cx="8418937" cy="1210347"/>
            <a:chOff x="362532" y="237303"/>
            <a:chExt cx="8418937" cy="1210347"/>
          </a:xfrm>
        </p:grpSpPr>
        <p:sp>
          <p:nvSpPr>
            <p:cNvPr id="608" name="Google Shape;608;p17"/>
            <p:cNvSpPr/>
            <p:nvPr/>
          </p:nvSpPr>
          <p:spPr>
            <a:xfrm>
              <a:off x="590250" y="468911"/>
              <a:ext cx="7963500" cy="7431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362532" y="1204951"/>
              <a:ext cx="242700" cy="2427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8538768" y="237303"/>
              <a:ext cx="242700" cy="2427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" name="Google Shape;611;p17"/>
          <p:cNvSpPr txBox="1">
            <a:spLocks noGrp="1"/>
          </p:cNvSpPr>
          <p:nvPr>
            <p:ph type="subTitle" idx="1"/>
          </p:nvPr>
        </p:nvSpPr>
        <p:spPr>
          <a:xfrm>
            <a:off x="590250" y="3632750"/>
            <a:ext cx="244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9pPr>
          </a:lstStyle>
          <a:p>
            <a:endParaRPr/>
          </a:p>
        </p:txBody>
      </p:sp>
      <p:sp>
        <p:nvSpPr>
          <p:cNvPr id="612" name="Google Shape;612;p17"/>
          <p:cNvSpPr txBox="1">
            <a:spLocks noGrp="1"/>
          </p:cNvSpPr>
          <p:nvPr>
            <p:ph type="subTitle" idx="2"/>
          </p:nvPr>
        </p:nvSpPr>
        <p:spPr>
          <a:xfrm>
            <a:off x="590250" y="3964546"/>
            <a:ext cx="2449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3" name="Google Shape;613;p17"/>
          <p:cNvSpPr txBox="1">
            <a:spLocks noGrp="1"/>
          </p:cNvSpPr>
          <p:nvPr>
            <p:ph type="subTitle" idx="3"/>
          </p:nvPr>
        </p:nvSpPr>
        <p:spPr>
          <a:xfrm>
            <a:off x="3347100" y="3632750"/>
            <a:ext cx="244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9pPr>
          </a:lstStyle>
          <a:p>
            <a:endParaRPr/>
          </a:p>
        </p:txBody>
      </p:sp>
      <p:sp>
        <p:nvSpPr>
          <p:cNvPr id="614" name="Google Shape;614;p17"/>
          <p:cNvSpPr txBox="1">
            <a:spLocks noGrp="1"/>
          </p:cNvSpPr>
          <p:nvPr>
            <p:ph type="subTitle" idx="4"/>
          </p:nvPr>
        </p:nvSpPr>
        <p:spPr>
          <a:xfrm>
            <a:off x="3347100" y="3964544"/>
            <a:ext cx="2449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17"/>
          <p:cNvSpPr txBox="1">
            <a:spLocks noGrp="1"/>
          </p:cNvSpPr>
          <p:nvPr>
            <p:ph type="title"/>
          </p:nvPr>
        </p:nvSpPr>
        <p:spPr>
          <a:xfrm>
            <a:off x="1200600" y="515025"/>
            <a:ext cx="67428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16" name="Google Shape;616;p17"/>
          <p:cNvSpPr txBox="1">
            <a:spLocks noGrp="1"/>
          </p:cNvSpPr>
          <p:nvPr>
            <p:ph type="subTitle" idx="5"/>
          </p:nvPr>
        </p:nvSpPr>
        <p:spPr>
          <a:xfrm>
            <a:off x="6103961" y="3632750"/>
            <a:ext cx="244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Coiny"/>
                <a:ea typeface="Coiny"/>
                <a:cs typeface="Coiny"/>
                <a:sym typeface="Coiny"/>
              </a:defRPr>
            </a:lvl9pPr>
          </a:lstStyle>
          <a:p>
            <a:endParaRPr/>
          </a:p>
        </p:txBody>
      </p:sp>
      <p:sp>
        <p:nvSpPr>
          <p:cNvPr id="617" name="Google Shape;617;p17"/>
          <p:cNvSpPr txBox="1">
            <a:spLocks noGrp="1"/>
          </p:cNvSpPr>
          <p:nvPr>
            <p:ph type="subTitle" idx="6"/>
          </p:nvPr>
        </p:nvSpPr>
        <p:spPr>
          <a:xfrm>
            <a:off x="6103961" y="3964544"/>
            <a:ext cx="2449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52394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30"/>
          <p:cNvSpPr/>
          <p:nvPr/>
        </p:nvSpPr>
        <p:spPr>
          <a:xfrm flipH="1">
            <a:off x="-52" y="3928150"/>
            <a:ext cx="9144002" cy="1278128"/>
          </a:xfrm>
          <a:custGeom>
            <a:avLst/>
            <a:gdLst/>
            <a:ahLst/>
            <a:cxnLst/>
            <a:rect l="l" t="t" r="r" b="b"/>
            <a:pathLst>
              <a:path w="70474" h="17505" extrusionOk="0">
                <a:moveTo>
                  <a:pt x="70473" y="0"/>
                </a:moveTo>
                <a:lnTo>
                  <a:pt x="0" y="14154"/>
                </a:lnTo>
                <a:lnTo>
                  <a:pt x="0" y="17505"/>
                </a:lnTo>
                <a:lnTo>
                  <a:pt x="70473" y="17492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5" name="Google Shape;1025;p30"/>
          <p:cNvGrpSpPr/>
          <p:nvPr/>
        </p:nvGrpSpPr>
        <p:grpSpPr>
          <a:xfrm>
            <a:off x="1010398" y="3120176"/>
            <a:ext cx="1749026" cy="1633825"/>
            <a:chOff x="825998" y="3120176"/>
            <a:chExt cx="1749026" cy="1633825"/>
          </a:xfrm>
        </p:grpSpPr>
        <p:sp>
          <p:nvSpPr>
            <p:cNvPr id="1026" name="Google Shape;1026;p30"/>
            <p:cNvSpPr/>
            <p:nvPr/>
          </p:nvSpPr>
          <p:spPr>
            <a:xfrm>
              <a:off x="886975" y="3706723"/>
              <a:ext cx="1604043" cy="1047270"/>
            </a:xfrm>
            <a:custGeom>
              <a:avLst/>
              <a:gdLst/>
              <a:ahLst/>
              <a:cxnLst/>
              <a:rect l="l" t="t" r="r" b="b"/>
              <a:pathLst>
                <a:path w="15810" h="10322" extrusionOk="0">
                  <a:moveTo>
                    <a:pt x="1" y="1"/>
                  </a:moveTo>
                  <a:lnTo>
                    <a:pt x="281" y="5916"/>
                  </a:lnTo>
                  <a:lnTo>
                    <a:pt x="495" y="10322"/>
                  </a:lnTo>
                  <a:lnTo>
                    <a:pt x="15529" y="10322"/>
                  </a:lnTo>
                  <a:lnTo>
                    <a:pt x="15650" y="5916"/>
                  </a:lnTo>
                  <a:lnTo>
                    <a:pt x="15810" y="241"/>
                  </a:lnTo>
                  <a:lnTo>
                    <a:pt x="9761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0"/>
            <p:cNvSpPr/>
            <p:nvPr/>
          </p:nvSpPr>
          <p:spPr>
            <a:xfrm>
              <a:off x="825998" y="3120176"/>
              <a:ext cx="1749026" cy="608354"/>
            </a:xfrm>
            <a:custGeom>
              <a:avLst/>
              <a:gdLst/>
              <a:ahLst/>
              <a:cxnLst/>
              <a:rect l="l" t="t" r="r" b="b"/>
              <a:pathLst>
                <a:path w="17239" h="5996" extrusionOk="0">
                  <a:moveTo>
                    <a:pt x="3740" y="0"/>
                  </a:moveTo>
                  <a:lnTo>
                    <a:pt x="1" y="5995"/>
                  </a:lnTo>
                  <a:lnTo>
                    <a:pt x="17239" y="5995"/>
                  </a:lnTo>
                  <a:lnTo>
                    <a:pt x="13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0"/>
            <p:cNvSpPr/>
            <p:nvPr/>
          </p:nvSpPr>
          <p:spPr>
            <a:xfrm>
              <a:off x="1878637" y="3255626"/>
              <a:ext cx="612397" cy="1498361"/>
            </a:xfrm>
            <a:custGeom>
              <a:avLst/>
              <a:gdLst/>
              <a:ahLst/>
              <a:cxnLst/>
              <a:rect l="l" t="t" r="r" b="b"/>
              <a:pathLst>
                <a:path w="6036" h="14768" extrusionOk="0">
                  <a:moveTo>
                    <a:pt x="3058" y="0"/>
                  </a:moveTo>
                  <a:lnTo>
                    <a:pt x="1" y="4660"/>
                  </a:lnTo>
                  <a:lnTo>
                    <a:pt x="174" y="10362"/>
                  </a:lnTo>
                  <a:lnTo>
                    <a:pt x="321" y="14768"/>
                  </a:lnTo>
                  <a:lnTo>
                    <a:pt x="5755" y="14768"/>
                  </a:lnTo>
                  <a:lnTo>
                    <a:pt x="5876" y="10362"/>
                  </a:lnTo>
                  <a:lnTo>
                    <a:pt x="6036" y="4660"/>
                  </a:lnTo>
                  <a:lnTo>
                    <a:pt x="30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0"/>
            <p:cNvSpPr/>
            <p:nvPr/>
          </p:nvSpPr>
          <p:spPr>
            <a:xfrm>
              <a:off x="2123864" y="3920806"/>
              <a:ext cx="150461" cy="296771"/>
            </a:xfrm>
            <a:custGeom>
              <a:avLst/>
              <a:gdLst/>
              <a:ahLst/>
              <a:cxnLst/>
              <a:rect l="l" t="t" r="r" b="b"/>
              <a:pathLst>
                <a:path w="1483" h="2925" extrusionOk="0">
                  <a:moveTo>
                    <a:pt x="0" y="0"/>
                  </a:moveTo>
                  <a:lnTo>
                    <a:pt x="0" y="2924"/>
                  </a:lnTo>
                  <a:lnTo>
                    <a:pt x="1482" y="292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FFE8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0"/>
            <p:cNvSpPr/>
            <p:nvPr/>
          </p:nvSpPr>
          <p:spPr>
            <a:xfrm>
              <a:off x="1502021" y="3920806"/>
              <a:ext cx="150461" cy="296771"/>
            </a:xfrm>
            <a:custGeom>
              <a:avLst/>
              <a:gdLst/>
              <a:ahLst/>
              <a:cxnLst/>
              <a:rect l="l" t="t" r="r" b="b"/>
              <a:pathLst>
                <a:path w="1483" h="2925" extrusionOk="0">
                  <a:moveTo>
                    <a:pt x="1" y="0"/>
                  </a:moveTo>
                  <a:lnTo>
                    <a:pt x="1" y="2924"/>
                  </a:lnTo>
                  <a:lnTo>
                    <a:pt x="1483" y="2924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FFE8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0"/>
            <p:cNvSpPr/>
            <p:nvPr/>
          </p:nvSpPr>
          <p:spPr>
            <a:xfrm>
              <a:off x="1129463" y="3920806"/>
              <a:ext cx="150461" cy="296771"/>
            </a:xfrm>
            <a:custGeom>
              <a:avLst/>
              <a:gdLst/>
              <a:ahLst/>
              <a:cxnLst/>
              <a:rect l="l" t="t" r="r" b="b"/>
              <a:pathLst>
                <a:path w="1483" h="2925" extrusionOk="0">
                  <a:moveTo>
                    <a:pt x="1" y="0"/>
                  </a:moveTo>
                  <a:lnTo>
                    <a:pt x="1" y="2924"/>
                  </a:lnTo>
                  <a:lnTo>
                    <a:pt x="1483" y="2924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FFE8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0"/>
            <p:cNvSpPr/>
            <p:nvPr/>
          </p:nvSpPr>
          <p:spPr>
            <a:xfrm>
              <a:off x="2188899" y="3920806"/>
              <a:ext cx="28510" cy="296771"/>
            </a:xfrm>
            <a:custGeom>
              <a:avLst/>
              <a:gdLst/>
              <a:ahLst/>
              <a:cxnLst/>
              <a:rect l="l" t="t" r="r" b="b"/>
              <a:pathLst>
                <a:path w="281" h="2925" extrusionOk="0">
                  <a:moveTo>
                    <a:pt x="0" y="0"/>
                  </a:moveTo>
                  <a:lnTo>
                    <a:pt x="0" y="2924"/>
                  </a:lnTo>
                  <a:lnTo>
                    <a:pt x="281" y="2924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0"/>
            <p:cNvSpPr/>
            <p:nvPr/>
          </p:nvSpPr>
          <p:spPr>
            <a:xfrm>
              <a:off x="2123864" y="4075230"/>
              <a:ext cx="150461" cy="13596"/>
            </a:xfrm>
            <a:custGeom>
              <a:avLst/>
              <a:gdLst/>
              <a:ahLst/>
              <a:cxnLst/>
              <a:rect l="l" t="t" r="r" b="b"/>
              <a:pathLst>
                <a:path w="1483" h="134" extrusionOk="0">
                  <a:moveTo>
                    <a:pt x="0" y="0"/>
                  </a:moveTo>
                  <a:lnTo>
                    <a:pt x="0" y="134"/>
                  </a:lnTo>
                  <a:lnTo>
                    <a:pt x="1482" y="13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0"/>
            <p:cNvSpPr/>
            <p:nvPr/>
          </p:nvSpPr>
          <p:spPr>
            <a:xfrm>
              <a:off x="1565737" y="3920806"/>
              <a:ext cx="28510" cy="296771"/>
            </a:xfrm>
            <a:custGeom>
              <a:avLst/>
              <a:gdLst/>
              <a:ahLst/>
              <a:cxnLst/>
              <a:rect l="l" t="t" r="r" b="b"/>
              <a:pathLst>
                <a:path w="281" h="2925" extrusionOk="0">
                  <a:moveTo>
                    <a:pt x="0" y="0"/>
                  </a:moveTo>
                  <a:lnTo>
                    <a:pt x="0" y="2924"/>
                  </a:lnTo>
                  <a:lnTo>
                    <a:pt x="281" y="2924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0"/>
            <p:cNvSpPr/>
            <p:nvPr/>
          </p:nvSpPr>
          <p:spPr>
            <a:xfrm>
              <a:off x="1502021" y="4075230"/>
              <a:ext cx="150461" cy="13596"/>
            </a:xfrm>
            <a:custGeom>
              <a:avLst/>
              <a:gdLst/>
              <a:ahLst/>
              <a:cxnLst/>
              <a:rect l="l" t="t" r="r" b="b"/>
              <a:pathLst>
                <a:path w="1483" h="134" extrusionOk="0">
                  <a:moveTo>
                    <a:pt x="1" y="0"/>
                  </a:moveTo>
                  <a:lnTo>
                    <a:pt x="1" y="134"/>
                  </a:lnTo>
                  <a:lnTo>
                    <a:pt x="1483" y="134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0"/>
            <p:cNvSpPr/>
            <p:nvPr/>
          </p:nvSpPr>
          <p:spPr>
            <a:xfrm>
              <a:off x="1190440" y="3920806"/>
              <a:ext cx="28611" cy="296771"/>
            </a:xfrm>
            <a:custGeom>
              <a:avLst/>
              <a:gdLst/>
              <a:ahLst/>
              <a:cxnLst/>
              <a:rect l="l" t="t" r="r" b="b"/>
              <a:pathLst>
                <a:path w="282" h="2925" extrusionOk="0">
                  <a:moveTo>
                    <a:pt x="1" y="0"/>
                  </a:moveTo>
                  <a:lnTo>
                    <a:pt x="1" y="2924"/>
                  </a:lnTo>
                  <a:lnTo>
                    <a:pt x="281" y="2924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0"/>
            <p:cNvSpPr/>
            <p:nvPr/>
          </p:nvSpPr>
          <p:spPr>
            <a:xfrm>
              <a:off x="1129463" y="4075230"/>
              <a:ext cx="150461" cy="13596"/>
            </a:xfrm>
            <a:custGeom>
              <a:avLst/>
              <a:gdLst/>
              <a:ahLst/>
              <a:cxnLst/>
              <a:rect l="l" t="t" r="r" b="b"/>
              <a:pathLst>
                <a:path w="1483" h="134" extrusionOk="0">
                  <a:moveTo>
                    <a:pt x="1" y="0"/>
                  </a:moveTo>
                  <a:lnTo>
                    <a:pt x="1" y="134"/>
                  </a:lnTo>
                  <a:lnTo>
                    <a:pt x="1483" y="134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0"/>
            <p:cNvSpPr/>
            <p:nvPr/>
          </p:nvSpPr>
          <p:spPr>
            <a:xfrm>
              <a:off x="2085918" y="4385498"/>
              <a:ext cx="234468" cy="368503"/>
            </a:xfrm>
            <a:custGeom>
              <a:avLst/>
              <a:gdLst/>
              <a:ahLst/>
              <a:cxnLst/>
              <a:rect l="l" t="t" r="r" b="b"/>
              <a:pathLst>
                <a:path w="2311" h="3632" extrusionOk="0">
                  <a:moveTo>
                    <a:pt x="1149" y="0"/>
                  </a:moveTo>
                  <a:cubicBezTo>
                    <a:pt x="0" y="0"/>
                    <a:pt x="374" y="3632"/>
                    <a:pt x="374" y="3632"/>
                  </a:cubicBezTo>
                  <a:lnTo>
                    <a:pt x="2137" y="3632"/>
                  </a:lnTo>
                  <a:cubicBezTo>
                    <a:pt x="2137" y="3632"/>
                    <a:pt x="2310" y="0"/>
                    <a:pt x="11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0"/>
            <p:cNvSpPr/>
            <p:nvPr/>
          </p:nvSpPr>
          <p:spPr>
            <a:xfrm>
              <a:off x="1187700" y="3206823"/>
              <a:ext cx="929452" cy="85429"/>
            </a:xfrm>
            <a:custGeom>
              <a:avLst/>
              <a:gdLst/>
              <a:ahLst/>
              <a:cxnLst/>
              <a:rect l="l" t="t" r="r" b="b"/>
              <a:pathLst>
                <a:path w="9161" h="842" extrusionOk="0">
                  <a:moveTo>
                    <a:pt x="9161" y="1"/>
                  </a:moveTo>
                  <a:lnTo>
                    <a:pt x="281" y="415"/>
                  </a:lnTo>
                  <a:lnTo>
                    <a:pt x="1" y="842"/>
                  </a:lnTo>
                  <a:lnTo>
                    <a:pt x="8626" y="842"/>
                  </a:lnTo>
                  <a:lnTo>
                    <a:pt x="91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0"/>
            <p:cNvSpPr/>
            <p:nvPr/>
          </p:nvSpPr>
          <p:spPr>
            <a:xfrm>
              <a:off x="1076704" y="3363987"/>
              <a:ext cx="940207" cy="107142"/>
            </a:xfrm>
            <a:custGeom>
              <a:avLst/>
              <a:gdLst/>
              <a:ahLst/>
              <a:cxnLst/>
              <a:rect l="l" t="t" r="r" b="b"/>
              <a:pathLst>
                <a:path w="9267" h="1056" extrusionOk="0">
                  <a:moveTo>
                    <a:pt x="668" y="1"/>
                  </a:moveTo>
                  <a:lnTo>
                    <a:pt x="0" y="1055"/>
                  </a:lnTo>
                  <a:lnTo>
                    <a:pt x="8919" y="561"/>
                  </a:lnTo>
                  <a:lnTo>
                    <a:pt x="92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0"/>
            <p:cNvSpPr/>
            <p:nvPr/>
          </p:nvSpPr>
          <p:spPr>
            <a:xfrm>
              <a:off x="1026583" y="3521150"/>
              <a:ext cx="894145" cy="63717"/>
            </a:xfrm>
            <a:custGeom>
              <a:avLst/>
              <a:gdLst/>
              <a:ahLst/>
              <a:cxnLst/>
              <a:rect l="l" t="t" r="r" b="b"/>
              <a:pathLst>
                <a:path w="8813" h="628" extrusionOk="0">
                  <a:moveTo>
                    <a:pt x="174" y="0"/>
                  </a:moveTo>
                  <a:lnTo>
                    <a:pt x="0" y="321"/>
                  </a:lnTo>
                  <a:lnTo>
                    <a:pt x="8425" y="628"/>
                  </a:lnTo>
                  <a:lnTo>
                    <a:pt x="88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0"/>
            <p:cNvSpPr/>
            <p:nvPr/>
          </p:nvSpPr>
          <p:spPr>
            <a:xfrm>
              <a:off x="976462" y="3595623"/>
              <a:ext cx="873853" cy="54281"/>
            </a:xfrm>
            <a:custGeom>
              <a:avLst/>
              <a:gdLst/>
              <a:ahLst/>
              <a:cxnLst/>
              <a:rect l="l" t="t" r="r" b="b"/>
              <a:pathLst>
                <a:path w="8613" h="535" extrusionOk="0">
                  <a:moveTo>
                    <a:pt x="214" y="1"/>
                  </a:moveTo>
                  <a:lnTo>
                    <a:pt x="0" y="361"/>
                  </a:lnTo>
                  <a:lnTo>
                    <a:pt x="8505" y="535"/>
                  </a:lnTo>
                  <a:lnTo>
                    <a:pt x="8612" y="361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0"/>
            <p:cNvSpPr/>
            <p:nvPr/>
          </p:nvSpPr>
          <p:spPr>
            <a:xfrm>
              <a:off x="1980198" y="3423646"/>
              <a:ext cx="412019" cy="304887"/>
            </a:xfrm>
            <a:custGeom>
              <a:avLst/>
              <a:gdLst/>
              <a:ahLst/>
              <a:cxnLst/>
              <a:rect l="l" t="t" r="r" b="b"/>
              <a:pathLst>
                <a:path w="4061" h="3005" extrusionOk="0">
                  <a:moveTo>
                    <a:pt x="2151" y="0"/>
                  </a:moveTo>
                  <a:lnTo>
                    <a:pt x="1" y="3004"/>
                  </a:lnTo>
                  <a:lnTo>
                    <a:pt x="4060" y="3004"/>
                  </a:lnTo>
                  <a:lnTo>
                    <a:pt x="2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" name="Google Shape;1044;p30"/>
          <p:cNvSpPr/>
          <p:nvPr/>
        </p:nvSpPr>
        <p:spPr>
          <a:xfrm>
            <a:off x="2577" y="4515877"/>
            <a:ext cx="9144002" cy="685489"/>
          </a:xfrm>
          <a:custGeom>
            <a:avLst/>
            <a:gdLst/>
            <a:ahLst/>
            <a:cxnLst/>
            <a:rect l="l" t="t" r="r" b="b"/>
            <a:pathLst>
              <a:path w="70474" h="44650" extrusionOk="0">
                <a:moveTo>
                  <a:pt x="70473" y="0"/>
                </a:moveTo>
                <a:cubicBezTo>
                  <a:pt x="62235" y="307"/>
                  <a:pt x="54958" y="1015"/>
                  <a:pt x="48362" y="2470"/>
                </a:cubicBezTo>
                <a:cubicBezTo>
                  <a:pt x="32019" y="6062"/>
                  <a:pt x="15863" y="10549"/>
                  <a:pt x="0" y="15889"/>
                </a:cubicBezTo>
                <a:lnTo>
                  <a:pt x="0" y="44650"/>
                </a:lnTo>
                <a:lnTo>
                  <a:pt x="70473" y="44650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" name="Google Shape;1045;p30"/>
          <p:cNvGrpSpPr/>
          <p:nvPr/>
        </p:nvGrpSpPr>
        <p:grpSpPr>
          <a:xfrm>
            <a:off x="2999661" y="1684970"/>
            <a:ext cx="736053" cy="685549"/>
            <a:chOff x="2999661" y="1684970"/>
            <a:chExt cx="736053" cy="685549"/>
          </a:xfrm>
        </p:grpSpPr>
        <p:sp>
          <p:nvSpPr>
            <p:cNvPr id="1046" name="Google Shape;1046;p30"/>
            <p:cNvSpPr/>
            <p:nvPr/>
          </p:nvSpPr>
          <p:spPr>
            <a:xfrm>
              <a:off x="2999661" y="1684970"/>
              <a:ext cx="736053" cy="685549"/>
            </a:xfrm>
            <a:custGeom>
              <a:avLst/>
              <a:gdLst/>
              <a:ahLst/>
              <a:cxnLst/>
              <a:rect l="l" t="t" r="r" b="b"/>
              <a:pathLst>
                <a:path w="32981" h="30718" extrusionOk="0">
                  <a:moveTo>
                    <a:pt x="16468" y="1"/>
                  </a:moveTo>
                  <a:cubicBezTo>
                    <a:pt x="9047" y="1"/>
                    <a:pt x="2516" y="5396"/>
                    <a:pt x="1322" y="12969"/>
                  </a:cubicBezTo>
                  <a:cubicBezTo>
                    <a:pt x="0" y="21341"/>
                    <a:pt x="5715" y="29205"/>
                    <a:pt x="14100" y="30527"/>
                  </a:cubicBezTo>
                  <a:cubicBezTo>
                    <a:pt x="14911" y="30655"/>
                    <a:pt x="15717" y="30717"/>
                    <a:pt x="16512" y="30717"/>
                  </a:cubicBezTo>
                  <a:cubicBezTo>
                    <a:pt x="23934" y="30717"/>
                    <a:pt x="30464" y="25322"/>
                    <a:pt x="31658" y="17749"/>
                  </a:cubicBezTo>
                  <a:cubicBezTo>
                    <a:pt x="32980" y="9377"/>
                    <a:pt x="27265" y="1513"/>
                    <a:pt x="18880" y="191"/>
                  </a:cubicBezTo>
                  <a:cubicBezTo>
                    <a:pt x="18069" y="63"/>
                    <a:pt x="17264" y="1"/>
                    <a:pt x="16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7" name="Google Shape;1047;p30"/>
            <p:cNvGrpSpPr/>
            <p:nvPr/>
          </p:nvGrpSpPr>
          <p:grpSpPr>
            <a:xfrm>
              <a:off x="3148300" y="1818168"/>
              <a:ext cx="532154" cy="512377"/>
              <a:chOff x="-1543250" y="1284350"/>
              <a:chExt cx="581525" cy="559975"/>
            </a:xfrm>
          </p:grpSpPr>
          <p:sp>
            <p:nvSpPr>
              <p:cNvPr id="1048" name="Google Shape;1048;p30"/>
              <p:cNvSpPr/>
              <p:nvPr/>
            </p:nvSpPr>
            <p:spPr>
              <a:xfrm>
                <a:off x="-1116975" y="1284350"/>
                <a:ext cx="20400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17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54" y="375"/>
                      <a:pt x="495" y="762"/>
                      <a:pt x="695" y="1176"/>
                    </a:cubicBezTo>
                    <a:lnTo>
                      <a:pt x="815" y="628"/>
                    </a:lnTo>
                    <a:cubicBezTo>
                      <a:pt x="561" y="401"/>
                      <a:pt x="281" y="201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0"/>
              <p:cNvSpPr/>
              <p:nvPr/>
            </p:nvSpPr>
            <p:spPr>
              <a:xfrm>
                <a:off x="-1543250" y="1710625"/>
                <a:ext cx="147250" cy="114850"/>
              </a:xfrm>
              <a:custGeom>
                <a:avLst/>
                <a:gdLst/>
                <a:ahLst/>
                <a:cxnLst/>
                <a:rect l="l" t="t" r="r" b="b"/>
                <a:pathLst>
                  <a:path w="5890" h="45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443" y="2110"/>
                      <a:pt x="3499" y="3712"/>
                      <a:pt x="5889" y="4594"/>
                    </a:cubicBezTo>
                    <a:lnTo>
                      <a:pt x="5849" y="4447"/>
                    </a:lnTo>
                    <a:cubicBezTo>
                      <a:pt x="5836" y="4380"/>
                      <a:pt x="5809" y="4326"/>
                      <a:pt x="5769" y="4273"/>
                    </a:cubicBezTo>
                    <a:lnTo>
                      <a:pt x="5315" y="3605"/>
                    </a:lnTo>
                    <a:cubicBezTo>
                      <a:pt x="5248" y="3512"/>
                      <a:pt x="5222" y="3419"/>
                      <a:pt x="5222" y="3312"/>
                    </a:cubicBezTo>
                    <a:lnTo>
                      <a:pt x="5195" y="2017"/>
                    </a:lnTo>
                    <a:cubicBezTo>
                      <a:pt x="3339" y="1763"/>
                      <a:pt x="1550" y="1069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0"/>
              <p:cNvSpPr/>
              <p:nvPr/>
            </p:nvSpPr>
            <p:spPr>
              <a:xfrm>
                <a:off x="-1084925" y="1337100"/>
                <a:ext cx="374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1162" extrusionOk="0">
                    <a:moveTo>
                      <a:pt x="1069" y="0"/>
                    </a:moveTo>
                    <a:cubicBezTo>
                      <a:pt x="1015" y="27"/>
                      <a:pt x="962" y="54"/>
                      <a:pt x="908" y="67"/>
                    </a:cubicBezTo>
                    <a:lnTo>
                      <a:pt x="0" y="267"/>
                    </a:lnTo>
                    <a:cubicBezTo>
                      <a:pt x="121" y="561"/>
                      <a:pt x="227" y="868"/>
                      <a:pt x="321" y="1162"/>
                    </a:cubicBezTo>
                    <a:lnTo>
                      <a:pt x="1402" y="534"/>
                    </a:lnTo>
                    <a:cubicBezTo>
                      <a:pt x="1429" y="521"/>
                      <a:pt x="1469" y="521"/>
                      <a:pt x="1496" y="508"/>
                    </a:cubicBezTo>
                    <a:cubicBezTo>
                      <a:pt x="1362" y="334"/>
                      <a:pt x="1215" y="161"/>
                      <a:pt x="1069" y="0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0"/>
              <p:cNvSpPr/>
              <p:nvPr/>
            </p:nvSpPr>
            <p:spPr>
              <a:xfrm>
                <a:off x="-1349300" y="1536575"/>
                <a:ext cx="361200" cy="307750"/>
              </a:xfrm>
              <a:custGeom>
                <a:avLst/>
                <a:gdLst/>
                <a:ahLst/>
                <a:cxnLst/>
                <a:rect l="l" t="t" r="r" b="b"/>
                <a:pathLst>
                  <a:path w="14448" h="12310" extrusionOk="0">
                    <a:moveTo>
                      <a:pt x="12780" y="1"/>
                    </a:moveTo>
                    <a:cubicBezTo>
                      <a:pt x="12698" y="1"/>
                      <a:pt x="12615" y="21"/>
                      <a:pt x="12538" y="59"/>
                    </a:cubicBezTo>
                    <a:lnTo>
                      <a:pt x="11790" y="433"/>
                    </a:lnTo>
                    <a:cubicBezTo>
                      <a:pt x="11724" y="467"/>
                      <a:pt x="11647" y="483"/>
                      <a:pt x="11570" y="483"/>
                    </a:cubicBezTo>
                    <a:cubicBezTo>
                      <a:pt x="11493" y="483"/>
                      <a:pt x="11417" y="467"/>
                      <a:pt x="11350" y="433"/>
                    </a:cubicBezTo>
                    <a:lnTo>
                      <a:pt x="10949" y="246"/>
                    </a:lnTo>
                    <a:cubicBezTo>
                      <a:pt x="9868" y="3985"/>
                      <a:pt x="7064" y="7002"/>
                      <a:pt x="3405" y="8351"/>
                    </a:cubicBezTo>
                    <a:lnTo>
                      <a:pt x="401" y="10487"/>
                    </a:lnTo>
                    <a:cubicBezTo>
                      <a:pt x="294" y="10567"/>
                      <a:pt x="214" y="10688"/>
                      <a:pt x="187" y="10821"/>
                    </a:cubicBezTo>
                    <a:lnTo>
                      <a:pt x="0" y="12076"/>
                    </a:lnTo>
                    <a:cubicBezTo>
                      <a:pt x="795" y="12233"/>
                      <a:pt x="1592" y="12309"/>
                      <a:pt x="2381" y="12309"/>
                    </a:cubicBezTo>
                    <a:cubicBezTo>
                      <a:pt x="6628" y="12309"/>
                      <a:pt x="10645" y="10100"/>
                      <a:pt x="12885" y="6362"/>
                    </a:cubicBezTo>
                    <a:lnTo>
                      <a:pt x="13005" y="4105"/>
                    </a:lnTo>
                    <a:cubicBezTo>
                      <a:pt x="13005" y="3972"/>
                      <a:pt x="13059" y="3865"/>
                      <a:pt x="13152" y="3785"/>
                    </a:cubicBezTo>
                    <a:lnTo>
                      <a:pt x="14127" y="2770"/>
                    </a:lnTo>
                    <a:cubicBezTo>
                      <a:pt x="14194" y="2690"/>
                      <a:pt x="14247" y="2583"/>
                      <a:pt x="14261" y="2476"/>
                    </a:cubicBezTo>
                    <a:lnTo>
                      <a:pt x="14421" y="1261"/>
                    </a:lnTo>
                    <a:cubicBezTo>
                      <a:pt x="14448" y="1061"/>
                      <a:pt x="14354" y="874"/>
                      <a:pt x="14180" y="767"/>
                    </a:cubicBezTo>
                    <a:lnTo>
                      <a:pt x="13032" y="73"/>
                    </a:lnTo>
                    <a:cubicBezTo>
                      <a:pt x="12956" y="24"/>
                      <a:pt x="12869" y="1"/>
                      <a:pt x="12780" y="1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0"/>
              <p:cNvSpPr/>
              <p:nvPr/>
            </p:nvSpPr>
            <p:spPr>
              <a:xfrm>
                <a:off x="-1099625" y="1299700"/>
                <a:ext cx="4142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64" extrusionOk="0">
                    <a:moveTo>
                      <a:pt x="121" y="1"/>
                    </a:moveTo>
                    <a:lnTo>
                      <a:pt x="1" y="548"/>
                    </a:lnTo>
                    <a:cubicBezTo>
                      <a:pt x="215" y="949"/>
                      <a:pt x="415" y="1349"/>
                      <a:pt x="575" y="1763"/>
                    </a:cubicBezTo>
                    <a:lnTo>
                      <a:pt x="1483" y="1563"/>
                    </a:lnTo>
                    <a:cubicBezTo>
                      <a:pt x="1550" y="1550"/>
                      <a:pt x="1603" y="1523"/>
                      <a:pt x="1657" y="1483"/>
                    </a:cubicBezTo>
                    <a:cubicBezTo>
                      <a:pt x="1189" y="949"/>
                      <a:pt x="682" y="455"/>
                      <a:pt x="121" y="1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0"/>
              <p:cNvSpPr/>
              <p:nvPr/>
            </p:nvSpPr>
            <p:spPr>
              <a:xfrm>
                <a:off x="-1077250" y="1349775"/>
                <a:ext cx="115525" cy="34617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13847" extrusionOk="0">
                    <a:moveTo>
                      <a:pt x="1189" y="1"/>
                    </a:moveTo>
                    <a:cubicBezTo>
                      <a:pt x="1149" y="1"/>
                      <a:pt x="1122" y="14"/>
                      <a:pt x="1095" y="27"/>
                    </a:cubicBezTo>
                    <a:lnTo>
                      <a:pt x="0" y="655"/>
                    </a:lnTo>
                    <a:cubicBezTo>
                      <a:pt x="721" y="2952"/>
                      <a:pt x="748" y="5408"/>
                      <a:pt x="67" y="7718"/>
                    </a:cubicBezTo>
                    <a:lnTo>
                      <a:pt x="454" y="7905"/>
                    </a:lnTo>
                    <a:cubicBezTo>
                      <a:pt x="528" y="7939"/>
                      <a:pt x="605" y="7955"/>
                      <a:pt x="681" y="7955"/>
                    </a:cubicBezTo>
                    <a:cubicBezTo>
                      <a:pt x="758" y="7955"/>
                      <a:pt x="835" y="7939"/>
                      <a:pt x="908" y="7905"/>
                    </a:cubicBezTo>
                    <a:lnTo>
                      <a:pt x="1656" y="7531"/>
                    </a:lnTo>
                    <a:cubicBezTo>
                      <a:pt x="1730" y="7495"/>
                      <a:pt x="1809" y="7478"/>
                      <a:pt x="1887" y="7478"/>
                    </a:cubicBezTo>
                    <a:cubicBezTo>
                      <a:pt x="1979" y="7478"/>
                      <a:pt x="2071" y="7501"/>
                      <a:pt x="2150" y="7545"/>
                    </a:cubicBezTo>
                    <a:lnTo>
                      <a:pt x="3298" y="8239"/>
                    </a:lnTo>
                    <a:cubicBezTo>
                      <a:pt x="3472" y="8346"/>
                      <a:pt x="3566" y="8546"/>
                      <a:pt x="3539" y="8746"/>
                    </a:cubicBezTo>
                    <a:lnTo>
                      <a:pt x="3379" y="9948"/>
                    </a:lnTo>
                    <a:cubicBezTo>
                      <a:pt x="3365" y="10068"/>
                      <a:pt x="3312" y="10162"/>
                      <a:pt x="3245" y="10242"/>
                    </a:cubicBezTo>
                    <a:lnTo>
                      <a:pt x="2270" y="11257"/>
                    </a:lnTo>
                    <a:cubicBezTo>
                      <a:pt x="2177" y="11337"/>
                      <a:pt x="2123" y="11457"/>
                      <a:pt x="2123" y="11590"/>
                    </a:cubicBezTo>
                    <a:lnTo>
                      <a:pt x="2003" y="13847"/>
                    </a:lnTo>
                    <a:cubicBezTo>
                      <a:pt x="4620" y="9507"/>
                      <a:pt x="4300" y="4006"/>
                      <a:pt x="1189" y="1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0"/>
              <p:cNvSpPr/>
              <p:nvPr/>
            </p:nvSpPr>
            <p:spPr>
              <a:xfrm>
                <a:off x="-1413050" y="1745350"/>
                <a:ext cx="148900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5956" h="3739" extrusionOk="0">
                    <a:moveTo>
                      <a:pt x="5955" y="0"/>
                    </a:moveTo>
                    <a:lnTo>
                      <a:pt x="5955" y="0"/>
                    </a:lnTo>
                    <a:cubicBezTo>
                      <a:pt x="4593" y="494"/>
                      <a:pt x="3165" y="761"/>
                      <a:pt x="1723" y="761"/>
                    </a:cubicBezTo>
                    <a:cubicBezTo>
                      <a:pt x="1148" y="761"/>
                      <a:pt x="561" y="721"/>
                      <a:pt x="0" y="641"/>
                    </a:cubicBezTo>
                    <a:lnTo>
                      <a:pt x="0" y="641"/>
                    </a:lnTo>
                    <a:lnTo>
                      <a:pt x="14" y="1936"/>
                    </a:lnTo>
                    <a:cubicBezTo>
                      <a:pt x="14" y="2030"/>
                      <a:pt x="54" y="2136"/>
                      <a:pt x="107" y="2216"/>
                    </a:cubicBezTo>
                    <a:lnTo>
                      <a:pt x="574" y="2884"/>
                    </a:lnTo>
                    <a:cubicBezTo>
                      <a:pt x="614" y="2937"/>
                      <a:pt x="641" y="3004"/>
                      <a:pt x="654" y="3071"/>
                    </a:cubicBezTo>
                    <a:lnTo>
                      <a:pt x="681" y="3218"/>
                    </a:lnTo>
                    <a:cubicBezTo>
                      <a:pt x="1295" y="3445"/>
                      <a:pt x="1923" y="3618"/>
                      <a:pt x="2564" y="3739"/>
                    </a:cubicBezTo>
                    <a:lnTo>
                      <a:pt x="2737" y="2484"/>
                    </a:lnTo>
                    <a:cubicBezTo>
                      <a:pt x="2764" y="2350"/>
                      <a:pt x="2831" y="2216"/>
                      <a:pt x="2951" y="2136"/>
                    </a:cubicBezTo>
                    <a:lnTo>
                      <a:pt x="5955" y="0"/>
                    </a:ln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55" name="Google Shape;1055;p30"/>
          <p:cNvSpPr/>
          <p:nvPr/>
        </p:nvSpPr>
        <p:spPr>
          <a:xfrm>
            <a:off x="2575025" y="1927148"/>
            <a:ext cx="784390" cy="201048"/>
          </a:xfrm>
          <a:custGeom>
            <a:avLst/>
            <a:gdLst/>
            <a:ahLst/>
            <a:cxnLst/>
            <a:rect l="l" t="t" r="r" b="b"/>
            <a:pathLst>
              <a:path w="26105" h="6691" extrusionOk="0">
                <a:moveTo>
                  <a:pt x="11751" y="1"/>
                </a:moveTo>
                <a:cubicBezTo>
                  <a:pt x="10522" y="1"/>
                  <a:pt x="9521" y="1002"/>
                  <a:pt x="9521" y="2231"/>
                </a:cubicBezTo>
                <a:lnTo>
                  <a:pt x="9521" y="2311"/>
                </a:lnTo>
                <a:lnTo>
                  <a:pt x="7545" y="2311"/>
                </a:lnTo>
                <a:cubicBezTo>
                  <a:pt x="7537" y="2311"/>
                  <a:pt x="7530" y="2311"/>
                  <a:pt x="7523" y="2311"/>
                </a:cubicBezTo>
                <a:cubicBezTo>
                  <a:pt x="6159" y="2311"/>
                  <a:pt x="5129" y="3560"/>
                  <a:pt x="5395" y="4915"/>
                </a:cubicBezTo>
                <a:lnTo>
                  <a:pt x="1189" y="4915"/>
                </a:lnTo>
                <a:cubicBezTo>
                  <a:pt x="1" y="4915"/>
                  <a:pt x="1" y="6690"/>
                  <a:pt x="1189" y="6690"/>
                </a:cubicBezTo>
                <a:lnTo>
                  <a:pt x="20710" y="6690"/>
                </a:lnTo>
                <a:cubicBezTo>
                  <a:pt x="21925" y="6690"/>
                  <a:pt x="22913" y="5716"/>
                  <a:pt x="22913" y="4501"/>
                </a:cubicBezTo>
                <a:lnTo>
                  <a:pt x="22913" y="4461"/>
                </a:lnTo>
                <a:lnTo>
                  <a:pt x="23874" y="4461"/>
                </a:lnTo>
                <a:cubicBezTo>
                  <a:pt x="25103" y="4461"/>
                  <a:pt x="26104" y="3459"/>
                  <a:pt x="26104" y="2231"/>
                </a:cubicBezTo>
                <a:cubicBezTo>
                  <a:pt x="26104" y="1002"/>
                  <a:pt x="25103" y="1"/>
                  <a:pt x="238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30"/>
          <p:cNvSpPr/>
          <p:nvPr/>
        </p:nvSpPr>
        <p:spPr>
          <a:xfrm>
            <a:off x="624450" y="744305"/>
            <a:ext cx="1478497" cy="295194"/>
          </a:xfrm>
          <a:custGeom>
            <a:avLst/>
            <a:gdLst/>
            <a:ahLst/>
            <a:cxnLst/>
            <a:rect l="l" t="t" r="r" b="b"/>
            <a:pathLst>
              <a:path w="37454" h="7478" extrusionOk="0">
                <a:moveTo>
                  <a:pt x="22592" y="0"/>
                </a:moveTo>
                <a:cubicBezTo>
                  <a:pt x="21484" y="0"/>
                  <a:pt x="20589" y="908"/>
                  <a:pt x="20589" y="2003"/>
                </a:cubicBezTo>
                <a:cubicBezTo>
                  <a:pt x="20589" y="2096"/>
                  <a:pt x="20589" y="2177"/>
                  <a:pt x="20603" y="2270"/>
                </a:cubicBezTo>
                <a:lnTo>
                  <a:pt x="12765" y="2270"/>
                </a:lnTo>
                <a:cubicBezTo>
                  <a:pt x="11336" y="2270"/>
                  <a:pt x="10175" y="3432"/>
                  <a:pt x="10161" y="4874"/>
                </a:cubicBezTo>
                <a:lnTo>
                  <a:pt x="10161" y="4981"/>
                </a:lnTo>
                <a:lnTo>
                  <a:pt x="1269" y="4981"/>
                </a:lnTo>
                <a:cubicBezTo>
                  <a:pt x="1253" y="4980"/>
                  <a:pt x="1237" y="4980"/>
                  <a:pt x="1221" y="4980"/>
                </a:cubicBezTo>
                <a:cubicBezTo>
                  <a:pt x="548" y="4980"/>
                  <a:pt x="0" y="5531"/>
                  <a:pt x="0" y="6209"/>
                </a:cubicBezTo>
                <a:cubicBezTo>
                  <a:pt x="0" y="6887"/>
                  <a:pt x="548" y="7438"/>
                  <a:pt x="1221" y="7438"/>
                </a:cubicBezTo>
                <a:cubicBezTo>
                  <a:pt x="1237" y="7438"/>
                  <a:pt x="1253" y="7438"/>
                  <a:pt x="1269" y="7437"/>
                </a:cubicBezTo>
                <a:lnTo>
                  <a:pt x="12324" y="7437"/>
                </a:lnTo>
                <a:cubicBezTo>
                  <a:pt x="12471" y="7464"/>
                  <a:pt x="12618" y="7477"/>
                  <a:pt x="12765" y="7477"/>
                </a:cubicBezTo>
                <a:lnTo>
                  <a:pt x="34849" y="7477"/>
                </a:lnTo>
                <a:cubicBezTo>
                  <a:pt x="36292" y="7477"/>
                  <a:pt x="37453" y="6316"/>
                  <a:pt x="37453" y="4874"/>
                </a:cubicBezTo>
                <a:cubicBezTo>
                  <a:pt x="37453" y="3432"/>
                  <a:pt x="36292" y="2270"/>
                  <a:pt x="34849" y="2270"/>
                </a:cubicBezTo>
                <a:lnTo>
                  <a:pt x="34689" y="2270"/>
                </a:lnTo>
                <a:cubicBezTo>
                  <a:pt x="34703" y="2177"/>
                  <a:pt x="34703" y="2096"/>
                  <a:pt x="34703" y="2003"/>
                </a:cubicBezTo>
                <a:cubicBezTo>
                  <a:pt x="34703" y="908"/>
                  <a:pt x="33808" y="0"/>
                  <a:pt x="3270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30"/>
          <p:cNvSpPr/>
          <p:nvPr/>
        </p:nvSpPr>
        <p:spPr>
          <a:xfrm>
            <a:off x="304050" y="37262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30"/>
          <p:cNvSpPr/>
          <p:nvPr/>
        </p:nvSpPr>
        <p:spPr>
          <a:xfrm>
            <a:off x="8522025" y="57392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30"/>
          <p:cNvSpPr/>
          <p:nvPr/>
        </p:nvSpPr>
        <p:spPr>
          <a:xfrm>
            <a:off x="1115050" y="238317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30"/>
          <p:cNvSpPr/>
          <p:nvPr/>
        </p:nvSpPr>
        <p:spPr>
          <a:xfrm>
            <a:off x="3359425" y="74430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30"/>
          <p:cNvSpPr/>
          <p:nvPr/>
        </p:nvSpPr>
        <p:spPr>
          <a:xfrm flipH="1">
            <a:off x="2990319" y="3987507"/>
            <a:ext cx="138692" cy="321799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7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2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30"/>
          <p:cNvSpPr/>
          <p:nvPr/>
        </p:nvSpPr>
        <p:spPr>
          <a:xfrm flipH="1">
            <a:off x="3791158" y="4045910"/>
            <a:ext cx="138692" cy="321799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6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1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30"/>
          <p:cNvSpPr/>
          <p:nvPr/>
        </p:nvSpPr>
        <p:spPr>
          <a:xfrm flipH="1">
            <a:off x="3165812" y="4045910"/>
            <a:ext cx="114624" cy="321782"/>
          </a:xfrm>
          <a:custGeom>
            <a:avLst/>
            <a:gdLst/>
            <a:ahLst/>
            <a:cxnLst/>
            <a:rect l="l" t="t" r="r" b="b"/>
            <a:pathLst>
              <a:path w="2859" h="8026" extrusionOk="0">
                <a:moveTo>
                  <a:pt x="1216" y="1"/>
                </a:moveTo>
                <a:lnTo>
                  <a:pt x="535" y="3112"/>
                </a:lnTo>
                <a:lnTo>
                  <a:pt x="855" y="3112"/>
                </a:lnTo>
                <a:lnTo>
                  <a:pt x="1" y="8026"/>
                </a:lnTo>
                <a:lnTo>
                  <a:pt x="2858" y="8026"/>
                </a:lnTo>
                <a:lnTo>
                  <a:pt x="1777" y="3112"/>
                </a:lnTo>
                <a:lnTo>
                  <a:pt x="2137" y="3112"/>
                </a:lnTo>
                <a:lnTo>
                  <a:pt x="121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30"/>
          <p:cNvSpPr/>
          <p:nvPr/>
        </p:nvSpPr>
        <p:spPr>
          <a:xfrm>
            <a:off x="7690575" y="180007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0"/>
          <p:cNvSpPr txBox="1">
            <a:spLocks noGrp="1"/>
          </p:cNvSpPr>
          <p:nvPr>
            <p:ph type="ctrTitle"/>
          </p:nvPr>
        </p:nvSpPr>
        <p:spPr>
          <a:xfrm>
            <a:off x="4756400" y="535650"/>
            <a:ext cx="3064500" cy="7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66" name="Google Shape;1066;p30"/>
          <p:cNvSpPr txBox="1">
            <a:spLocks noGrp="1"/>
          </p:cNvSpPr>
          <p:nvPr>
            <p:ph type="subTitle" idx="1"/>
          </p:nvPr>
        </p:nvSpPr>
        <p:spPr>
          <a:xfrm>
            <a:off x="4756400" y="1816688"/>
            <a:ext cx="3064500" cy="7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67" name="Google Shape;1067;p30"/>
          <p:cNvSpPr txBox="1">
            <a:spLocks noGrp="1"/>
          </p:cNvSpPr>
          <p:nvPr>
            <p:ph type="subTitle" idx="2"/>
          </p:nvPr>
        </p:nvSpPr>
        <p:spPr>
          <a:xfrm>
            <a:off x="4756400" y="1365363"/>
            <a:ext cx="30645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068" name="Google Shape;1068;p30"/>
          <p:cNvPicPr preferRelativeResize="0"/>
          <p:nvPr/>
        </p:nvPicPr>
        <p:blipFill rotWithShape="1">
          <a:blip r:embed="rId2">
            <a:alphaModFix amt="34000"/>
          </a:blip>
          <a:srcRect r="32042" b="32014"/>
          <a:stretch/>
        </p:blipFill>
        <p:spPr>
          <a:xfrm>
            <a:off x="2725" y="0"/>
            <a:ext cx="91405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9" name="Google Shape;1069;p30"/>
          <p:cNvSpPr txBox="1"/>
          <p:nvPr/>
        </p:nvSpPr>
        <p:spPr>
          <a:xfrm>
            <a:off x="4756400" y="3250150"/>
            <a:ext cx="3377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CREDITS: This presentation template was created by </a:t>
            </a:r>
            <a:r>
              <a:rPr lang="en" sz="1200">
                <a:solidFill>
                  <a:schemeClr val="accent2"/>
                </a:solidFill>
                <a:uFill>
                  <a:noFill/>
                </a:uFill>
                <a:latin typeface="Syne"/>
                <a:ea typeface="Syne"/>
                <a:cs typeface="Syne"/>
                <a:sym typeface="Syn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, including icons by </a:t>
            </a:r>
            <a:r>
              <a:rPr lang="en" sz="1200">
                <a:solidFill>
                  <a:schemeClr val="accent2"/>
                </a:solidFill>
                <a:uFill>
                  <a:noFill/>
                </a:uFill>
                <a:latin typeface="Syne"/>
                <a:ea typeface="Syne"/>
                <a:cs typeface="Syne"/>
                <a:sym typeface="Syn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, and infographics &amp; images by </a:t>
            </a:r>
            <a:r>
              <a:rPr lang="en" sz="1200">
                <a:solidFill>
                  <a:schemeClr val="accent2"/>
                </a:solidFill>
                <a:uFill>
                  <a:noFill/>
                </a:uFill>
                <a:latin typeface="Syne"/>
                <a:ea typeface="Syne"/>
                <a:cs typeface="Syne"/>
                <a:sym typeface="Syn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u="sng">
              <a:solidFill>
                <a:schemeClr val="accent2"/>
              </a:solidFill>
              <a:latin typeface="Syne"/>
              <a:ea typeface="Syne"/>
              <a:cs typeface="Syne"/>
              <a:sym typeface="Syne"/>
            </a:endParaRPr>
          </a:p>
        </p:txBody>
      </p:sp>
    </p:spTree>
    <p:extLst>
      <p:ext uri="{BB962C8B-B14F-4D97-AF65-F5344CB8AC3E}">
        <p14:creationId xmlns:p14="http://schemas.microsoft.com/office/powerpoint/2010/main" val="472412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pic>
        <p:nvPicPr>
          <p:cNvPr id="309" name="Google Shape;309;p10"/>
          <p:cNvPicPr preferRelativeResize="0"/>
          <p:nvPr/>
        </p:nvPicPr>
        <p:blipFill rotWithShape="1">
          <a:blip r:embed="rId2">
            <a:alphaModFix amt="34000"/>
          </a:blip>
          <a:srcRect r="32042" b="32014"/>
          <a:stretch/>
        </p:blipFill>
        <p:spPr>
          <a:xfrm>
            <a:off x="2725" y="0"/>
            <a:ext cx="91405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2_4_1_1"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21"/>
          <p:cNvGrpSpPr/>
          <p:nvPr/>
        </p:nvGrpSpPr>
        <p:grpSpPr>
          <a:xfrm>
            <a:off x="6709694" y="3936141"/>
            <a:ext cx="1363387" cy="612619"/>
            <a:chOff x="1774692" y="4107300"/>
            <a:chExt cx="1911915" cy="859093"/>
          </a:xfrm>
        </p:grpSpPr>
        <p:sp>
          <p:nvSpPr>
            <p:cNvPr id="724" name="Google Shape;724;p21"/>
            <p:cNvSpPr/>
            <p:nvPr/>
          </p:nvSpPr>
          <p:spPr>
            <a:xfrm>
              <a:off x="2051177" y="4378099"/>
              <a:ext cx="1362715" cy="588291"/>
            </a:xfrm>
            <a:custGeom>
              <a:avLst/>
              <a:gdLst/>
              <a:ahLst/>
              <a:cxnLst/>
              <a:rect l="l" t="t" r="r" b="b"/>
              <a:pathLst>
                <a:path w="19148" h="8266" extrusionOk="0">
                  <a:moveTo>
                    <a:pt x="9563" y="1"/>
                  </a:moveTo>
                  <a:cubicBezTo>
                    <a:pt x="7031" y="1"/>
                    <a:pt x="4554" y="993"/>
                    <a:pt x="2711" y="2845"/>
                  </a:cubicBezTo>
                  <a:cubicBezTo>
                    <a:pt x="1256" y="4314"/>
                    <a:pt x="308" y="6210"/>
                    <a:pt x="1" y="8266"/>
                  </a:cubicBezTo>
                  <a:lnTo>
                    <a:pt x="1843" y="8266"/>
                  </a:lnTo>
                  <a:cubicBezTo>
                    <a:pt x="2137" y="6704"/>
                    <a:pt x="2898" y="5262"/>
                    <a:pt x="4006" y="4140"/>
                  </a:cubicBezTo>
                  <a:cubicBezTo>
                    <a:pt x="5590" y="2561"/>
                    <a:pt x="7572" y="1837"/>
                    <a:pt x="9523" y="1837"/>
                  </a:cubicBezTo>
                  <a:cubicBezTo>
                    <a:pt x="13064" y="1837"/>
                    <a:pt x="16504" y="4222"/>
                    <a:pt x="17278" y="8199"/>
                  </a:cubicBezTo>
                  <a:lnTo>
                    <a:pt x="19148" y="8199"/>
                  </a:lnTo>
                  <a:cubicBezTo>
                    <a:pt x="18587" y="4594"/>
                    <a:pt x="16050" y="1616"/>
                    <a:pt x="12578" y="482"/>
                  </a:cubicBezTo>
                  <a:cubicBezTo>
                    <a:pt x="11589" y="158"/>
                    <a:pt x="10572" y="1"/>
                    <a:pt x="9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1"/>
            <p:cNvSpPr/>
            <p:nvPr/>
          </p:nvSpPr>
          <p:spPr>
            <a:xfrm>
              <a:off x="1912472" y="4243162"/>
              <a:ext cx="1638276" cy="723230"/>
            </a:xfrm>
            <a:custGeom>
              <a:avLst/>
              <a:gdLst/>
              <a:ahLst/>
              <a:cxnLst/>
              <a:rect l="l" t="t" r="r" b="b"/>
              <a:pathLst>
                <a:path w="23020" h="10162" extrusionOk="0">
                  <a:moveTo>
                    <a:pt x="11510" y="1"/>
                  </a:moveTo>
                  <a:cubicBezTo>
                    <a:pt x="5662" y="1"/>
                    <a:pt x="721" y="4354"/>
                    <a:pt x="0" y="10162"/>
                  </a:cubicBezTo>
                  <a:lnTo>
                    <a:pt x="2230" y="10162"/>
                  </a:lnTo>
                  <a:cubicBezTo>
                    <a:pt x="2938" y="5582"/>
                    <a:pt x="6877" y="2204"/>
                    <a:pt x="11510" y="2204"/>
                  </a:cubicBezTo>
                  <a:cubicBezTo>
                    <a:pt x="16143" y="2204"/>
                    <a:pt x="20082" y="5582"/>
                    <a:pt x="20790" y="10162"/>
                  </a:cubicBezTo>
                  <a:lnTo>
                    <a:pt x="23019" y="10162"/>
                  </a:lnTo>
                  <a:cubicBezTo>
                    <a:pt x="22298" y="4354"/>
                    <a:pt x="17358" y="1"/>
                    <a:pt x="11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1"/>
            <p:cNvSpPr/>
            <p:nvPr/>
          </p:nvSpPr>
          <p:spPr>
            <a:xfrm>
              <a:off x="1774692" y="4107300"/>
              <a:ext cx="1911915" cy="859093"/>
            </a:xfrm>
            <a:custGeom>
              <a:avLst/>
              <a:gdLst/>
              <a:ahLst/>
              <a:cxnLst/>
              <a:rect l="l" t="t" r="r" b="b"/>
              <a:pathLst>
                <a:path w="26865" h="12071" extrusionOk="0">
                  <a:moveTo>
                    <a:pt x="13433" y="0"/>
                  </a:moveTo>
                  <a:cubicBezTo>
                    <a:pt x="6529" y="0"/>
                    <a:pt x="735" y="5208"/>
                    <a:pt x="0" y="12071"/>
                  </a:cubicBezTo>
                  <a:lnTo>
                    <a:pt x="2016" y="12071"/>
                  </a:lnTo>
                  <a:cubicBezTo>
                    <a:pt x="2764" y="6329"/>
                    <a:pt x="7651" y="2030"/>
                    <a:pt x="13446" y="2030"/>
                  </a:cubicBezTo>
                  <a:cubicBezTo>
                    <a:pt x="19227" y="2030"/>
                    <a:pt x="24114" y="6329"/>
                    <a:pt x="24862" y="12071"/>
                  </a:cubicBezTo>
                  <a:lnTo>
                    <a:pt x="26865" y="12071"/>
                  </a:lnTo>
                  <a:cubicBezTo>
                    <a:pt x="26130" y="5208"/>
                    <a:pt x="20336" y="0"/>
                    <a:pt x="134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7" name="Google Shape;727;p21"/>
          <p:cNvSpPr/>
          <p:nvPr/>
        </p:nvSpPr>
        <p:spPr>
          <a:xfrm flipH="1">
            <a:off x="-52" y="4347181"/>
            <a:ext cx="9144002" cy="859102"/>
          </a:xfrm>
          <a:custGeom>
            <a:avLst/>
            <a:gdLst/>
            <a:ahLst/>
            <a:cxnLst/>
            <a:rect l="l" t="t" r="r" b="b"/>
            <a:pathLst>
              <a:path w="70474" h="17505" extrusionOk="0">
                <a:moveTo>
                  <a:pt x="70473" y="0"/>
                </a:moveTo>
                <a:lnTo>
                  <a:pt x="0" y="14154"/>
                </a:lnTo>
                <a:lnTo>
                  <a:pt x="0" y="17505"/>
                </a:lnTo>
                <a:lnTo>
                  <a:pt x="70473" y="17492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21"/>
          <p:cNvSpPr/>
          <p:nvPr/>
        </p:nvSpPr>
        <p:spPr>
          <a:xfrm>
            <a:off x="2577" y="4515877"/>
            <a:ext cx="9144002" cy="685489"/>
          </a:xfrm>
          <a:custGeom>
            <a:avLst/>
            <a:gdLst/>
            <a:ahLst/>
            <a:cxnLst/>
            <a:rect l="l" t="t" r="r" b="b"/>
            <a:pathLst>
              <a:path w="70474" h="44650" extrusionOk="0">
                <a:moveTo>
                  <a:pt x="70473" y="0"/>
                </a:moveTo>
                <a:cubicBezTo>
                  <a:pt x="62235" y="307"/>
                  <a:pt x="54958" y="1015"/>
                  <a:pt x="48362" y="2470"/>
                </a:cubicBezTo>
                <a:cubicBezTo>
                  <a:pt x="32019" y="6062"/>
                  <a:pt x="15863" y="10549"/>
                  <a:pt x="0" y="15889"/>
                </a:cubicBezTo>
                <a:lnTo>
                  <a:pt x="0" y="44650"/>
                </a:lnTo>
                <a:lnTo>
                  <a:pt x="70473" y="44650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21"/>
          <p:cNvSpPr/>
          <p:nvPr/>
        </p:nvSpPr>
        <p:spPr>
          <a:xfrm flipH="1">
            <a:off x="5417171" y="4148801"/>
            <a:ext cx="229062" cy="531480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7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2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1"/>
          <p:cNvSpPr/>
          <p:nvPr/>
        </p:nvSpPr>
        <p:spPr>
          <a:xfrm flipH="1">
            <a:off x="4696498" y="4194444"/>
            <a:ext cx="229062" cy="531480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6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1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1"/>
          <p:cNvSpPr/>
          <p:nvPr/>
        </p:nvSpPr>
        <p:spPr>
          <a:xfrm flipH="1">
            <a:off x="5770475" y="4106659"/>
            <a:ext cx="189323" cy="531482"/>
          </a:xfrm>
          <a:custGeom>
            <a:avLst/>
            <a:gdLst/>
            <a:ahLst/>
            <a:cxnLst/>
            <a:rect l="l" t="t" r="r" b="b"/>
            <a:pathLst>
              <a:path w="2859" h="8026" extrusionOk="0">
                <a:moveTo>
                  <a:pt x="1216" y="1"/>
                </a:moveTo>
                <a:lnTo>
                  <a:pt x="535" y="3112"/>
                </a:lnTo>
                <a:lnTo>
                  <a:pt x="855" y="3112"/>
                </a:lnTo>
                <a:lnTo>
                  <a:pt x="1" y="8026"/>
                </a:lnTo>
                <a:lnTo>
                  <a:pt x="2858" y="8026"/>
                </a:lnTo>
                <a:lnTo>
                  <a:pt x="1777" y="3112"/>
                </a:lnTo>
                <a:lnTo>
                  <a:pt x="2137" y="3112"/>
                </a:lnTo>
                <a:lnTo>
                  <a:pt x="121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21"/>
          <p:cNvSpPr/>
          <p:nvPr/>
        </p:nvSpPr>
        <p:spPr>
          <a:xfrm flipH="1">
            <a:off x="1171882" y="4135682"/>
            <a:ext cx="138692" cy="321799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7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2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21"/>
          <p:cNvSpPr/>
          <p:nvPr/>
        </p:nvSpPr>
        <p:spPr>
          <a:xfrm flipH="1">
            <a:off x="1972720" y="4194085"/>
            <a:ext cx="138692" cy="321799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6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1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21"/>
          <p:cNvSpPr/>
          <p:nvPr/>
        </p:nvSpPr>
        <p:spPr>
          <a:xfrm flipH="1">
            <a:off x="1347375" y="4194085"/>
            <a:ext cx="114624" cy="321782"/>
          </a:xfrm>
          <a:custGeom>
            <a:avLst/>
            <a:gdLst/>
            <a:ahLst/>
            <a:cxnLst/>
            <a:rect l="l" t="t" r="r" b="b"/>
            <a:pathLst>
              <a:path w="2859" h="8026" extrusionOk="0">
                <a:moveTo>
                  <a:pt x="1216" y="1"/>
                </a:moveTo>
                <a:lnTo>
                  <a:pt x="535" y="3112"/>
                </a:lnTo>
                <a:lnTo>
                  <a:pt x="855" y="3112"/>
                </a:lnTo>
                <a:lnTo>
                  <a:pt x="1" y="8026"/>
                </a:lnTo>
                <a:lnTo>
                  <a:pt x="2858" y="8026"/>
                </a:lnTo>
                <a:lnTo>
                  <a:pt x="1777" y="3112"/>
                </a:lnTo>
                <a:lnTo>
                  <a:pt x="2137" y="3112"/>
                </a:lnTo>
                <a:lnTo>
                  <a:pt x="121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" name="Google Shape;735;p21"/>
          <p:cNvGrpSpPr/>
          <p:nvPr/>
        </p:nvGrpSpPr>
        <p:grpSpPr>
          <a:xfrm>
            <a:off x="438525" y="213356"/>
            <a:ext cx="8392275" cy="3714600"/>
            <a:chOff x="438525" y="207775"/>
            <a:chExt cx="8392275" cy="3714600"/>
          </a:xfrm>
        </p:grpSpPr>
        <p:sp>
          <p:nvSpPr>
            <p:cNvPr id="736" name="Google Shape;736;p21"/>
            <p:cNvSpPr/>
            <p:nvPr/>
          </p:nvSpPr>
          <p:spPr>
            <a:xfrm>
              <a:off x="438525" y="3653575"/>
              <a:ext cx="268800" cy="2688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1"/>
            <p:cNvSpPr/>
            <p:nvPr/>
          </p:nvSpPr>
          <p:spPr>
            <a:xfrm>
              <a:off x="6578375" y="207775"/>
              <a:ext cx="268800" cy="2688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1"/>
            <p:cNvSpPr/>
            <p:nvPr/>
          </p:nvSpPr>
          <p:spPr>
            <a:xfrm>
              <a:off x="2227450" y="1099613"/>
              <a:ext cx="201300" cy="2013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1"/>
            <p:cNvSpPr/>
            <p:nvPr/>
          </p:nvSpPr>
          <p:spPr>
            <a:xfrm>
              <a:off x="8505825" y="3618250"/>
              <a:ext cx="201300" cy="2013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1"/>
            <p:cNvSpPr/>
            <p:nvPr/>
          </p:nvSpPr>
          <p:spPr>
            <a:xfrm>
              <a:off x="8629500" y="1416150"/>
              <a:ext cx="201300" cy="2013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41" name="Google Shape;741;p21"/>
          <p:cNvPicPr preferRelativeResize="0"/>
          <p:nvPr/>
        </p:nvPicPr>
        <p:blipFill rotWithShape="1">
          <a:blip r:embed="rId2">
            <a:alphaModFix amt="34000"/>
          </a:blip>
          <a:srcRect r="32042" b="32014"/>
          <a:stretch/>
        </p:blipFill>
        <p:spPr>
          <a:xfrm>
            <a:off x="2725" y="0"/>
            <a:ext cx="91405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21"/>
          <p:cNvSpPr txBox="1">
            <a:spLocks noGrp="1"/>
          </p:cNvSpPr>
          <p:nvPr>
            <p:ph type="subTitle" idx="1"/>
          </p:nvPr>
        </p:nvSpPr>
        <p:spPr>
          <a:xfrm>
            <a:off x="1172925" y="1875107"/>
            <a:ext cx="25293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21"/>
          <p:cNvSpPr txBox="1">
            <a:spLocks noGrp="1"/>
          </p:cNvSpPr>
          <p:nvPr>
            <p:ph type="title" hasCustomPrompt="1"/>
          </p:nvPr>
        </p:nvSpPr>
        <p:spPr>
          <a:xfrm flipH="1">
            <a:off x="708300" y="1875109"/>
            <a:ext cx="4992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44" name="Google Shape;744;p2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649200" y="1875106"/>
            <a:ext cx="7431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45" name="Google Shape;745;p21"/>
          <p:cNvSpPr txBox="1">
            <a:spLocks noGrp="1"/>
          </p:cNvSpPr>
          <p:nvPr>
            <p:ph type="subTitle" idx="3"/>
          </p:nvPr>
        </p:nvSpPr>
        <p:spPr>
          <a:xfrm>
            <a:off x="1172925" y="2752075"/>
            <a:ext cx="25293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6" name="Google Shape;746;p21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708300" y="2752078"/>
            <a:ext cx="4992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47" name="Google Shape;747;p21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3649200" y="2752075"/>
            <a:ext cx="7431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48" name="Google Shape;748;p21"/>
          <p:cNvSpPr txBox="1">
            <a:spLocks noGrp="1"/>
          </p:cNvSpPr>
          <p:nvPr>
            <p:ph type="subTitle" idx="6"/>
          </p:nvPr>
        </p:nvSpPr>
        <p:spPr>
          <a:xfrm>
            <a:off x="5217275" y="1876531"/>
            <a:ext cx="25293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9" name="Google Shape;749;p21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4752650" y="1876534"/>
            <a:ext cx="4992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50" name="Google Shape;750;p21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7693550" y="1876531"/>
            <a:ext cx="7431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51" name="Google Shape;751;p21"/>
          <p:cNvSpPr txBox="1">
            <a:spLocks noGrp="1"/>
          </p:cNvSpPr>
          <p:nvPr>
            <p:ph type="subTitle" idx="9"/>
          </p:nvPr>
        </p:nvSpPr>
        <p:spPr>
          <a:xfrm>
            <a:off x="5217275" y="2752075"/>
            <a:ext cx="25293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2" name="Google Shape;752;p21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4752650" y="2752078"/>
            <a:ext cx="4992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53" name="Google Shape;753;p21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7693550" y="2752075"/>
            <a:ext cx="743100" cy="51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54" name="Google Shape;754;p21"/>
          <p:cNvSpPr txBox="1">
            <a:spLocks noGrp="1"/>
          </p:cNvSpPr>
          <p:nvPr>
            <p:ph type="title" idx="15"/>
          </p:nvPr>
        </p:nvSpPr>
        <p:spPr>
          <a:xfrm>
            <a:off x="2166350" y="535650"/>
            <a:ext cx="48114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755" name="Google Shape;755;p21"/>
          <p:cNvSpPr txBox="1">
            <a:spLocks noGrp="1"/>
          </p:cNvSpPr>
          <p:nvPr>
            <p:ph type="subTitle" idx="16"/>
          </p:nvPr>
        </p:nvSpPr>
        <p:spPr>
          <a:xfrm>
            <a:off x="2166313" y="1152150"/>
            <a:ext cx="48114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"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6" name="Google Shape;866;p25"/>
          <p:cNvGrpSpPr/>
          <p:nvPr/>
        </p:nvGrpSpPr>
        <p:grpSpPr>
          <a:xfrm>
            <a:off x="7385371" y="3448451"/>
            <a:ext cx="2912934" cy="2904236"/>
            <a:chOff x="7385371" y="3448451"/>
            <a:chExt cx="2912934" cy="2904236"/>
          </a:xfrm>
        </p:grpSpPr>
        <p:grpSp>
          <p:nvGrpSpPr>
            <p:cNvPr id="867" name="Google Shape;867;p25"/>
            <p:cNvGrpSpPr/>
            <p:nvPr/>
          </p:nvGrpSpPr>
          <p:grpSpPr>
            <a:xfrm>
              <a:off x="7385371" y="3448451"/>
              <a:ext cx="2912934" cy="2904236"/>
              <a:chOff x="3608094" y="3418449"/>
              <a:chExt cx="352869" cy="352370"/>
            </a:xfrm>
          </p:grpSpPr>
          <p:sp>
            <p:nvSpPr>
              <p:cNvPr id="868" name="Google Shape;868;p25"/>
              <p:cNvSpPr/>
              <p:nvPr/>
            </p:nvSpPr>
            <p:spPr>
              <a:xfrm>
                <a:off x="3608094" y="3418449"/>
                <a:ext cx="352860" cy="352370"/>
              </a:xfrm>
              <a:custGeom>
                <a:avLst/>
                <a:gdLst/>
                <a:ahLst/>
                <a:cxnLst/>
                <a:rect l="l" t="t" r="r" b="b"/>
                <a:pathLst>
                  <a:path w="5045" h="5038" extrusionOk="0">
                    <a:moveTo>
                      <a:pt x="2519" y="1"/>
                    </a:moveTo>
                    <a:cubicBezTo>
                      <a:pt x="1126" y="1"/>
                      <a:pt x="0" y="1127"/>
                      <a:pt x="0" y="2519"/>
                    </a:cubicBezTo>
                    <a:cubicBezTo>
                      <a:pt x="0" y="3911"/>
                      <a:pt x="1126" y="5037"/>
                      <a:pt x="2519" y="5037"/>
                    </a:cubicBezTo>
                    <a:cubicBezTo>
                      <a:pt x="3911" y="5037"/>
                      <a:pt x="5044" y="3911"/>
                      <a:pt x="5044" y="2519"/>
                    </a:cubicBezTo>
                    <a:cubicBezTo>
                      <a:pt x="5044" y="1127"/>
                      <a:pt x="3911" y="1"/>
                      <a:pt x="25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5"/>
              <p:cNvSpPr/>
              <p:nvPr/>
            </p:nvSpPr>
            <p:spPr>
              <a:xfrm>
                <a:off x="3617117" y="3431739"/>
                <a:ext cx="254940" cy="108131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1546" extrusionOk="0">
                    <a:moveTo>
                      <a:pt x="3356" y="1"/>
                    </a:moveTo>
                    <a:cubicBezTo>
                      <a:pt x="2230" y="161"/>
                      <a:pt x="1149" y="549"/>
                      <a:pt x="176" y="1134"/>
                    </a:cubicBezTo>
                    <a:cubicBezTo>
                      <a:pt x="107" y="1264"/>
                      <a:pt x="46" y="1401"/>
                      <a:pt x="1" y="1545"/>
                    </a:cubicBezTo>
                    <a:cubicBezTo>
                      <a:pt x="1066" y="762"/>
                      <a:pt x="2329" y="275"/>
                      <a:pt x="3645" y="145"/>
                    </a:cubicBezTo>
                    <a:cubicBezTo>
                      <a:pt x="3554" y="92"/>
                      <a:pt x="3455" y="39"/>
                      <a:pt x="33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5"/>
              <p:cNvSpPr/>
              <p:nvPr/>
            </p:nvSpPr>
            <p:spPr>
              <a:xfrm>
                <a:off x="3715039" y="3674936"/>
                <a:ext cx="226194" cy="88407"/>
              </a:xfrm>
              <a:custGeom>
                <a:avLst/>
                <a:gdLst/>
                <a:ahLst/>
                <a:cxnLst/>
                <a:rect l="l" t="t" r="r" b="b"/>
                <a:pathLst>
                  <a:path w="3234" h="1264" extrusionOk="0">
                    <a:moveTo>
                      <a:pt x="3234" y="1"/>
                    </a:moveTo>
                    <a:lnTo>
                      <a:pt x="3234" y="1"/>
                    </a:lnTo>
                    <a:cubicBezTo>
                      <a:pt x="2100" y="199"/>
                      <a:pt x="1005" y="594"/>
                      <a:pt x="0" y="1165"/>
                    </a:cubicBezTo>
                    <a:cubicBezTo>
                      <a:pt x="84" y="1203"/>
                      <a:pt x="175" y="1233"/>
                      <a:pt x="259" y="1264"/>
                    </a:cubicBezTo>
                    <a:cubicBezTo>
                      <a:pt x="1126" y="830"/>
                      <a:pt x="2047" y="533"/>
                      <a:pt x="2998" y="381"/>
                    </a:cubicBezTo>
                    <a:cubicBezTo>
                      <a:pt x="3089" y="259"/>
                      <a:pt x="3165" y="130"/>
                      <a:pt x="32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5"/>
              <p:cNvSpPr/>
              <p:nvPr/>
            </p:nvSpPr>
            <p:spPr>
              <a:xfrm>
                <a:off x="3609143" y="3495109"/>
                <a:ext cx="327820" cy="176745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2527" extrusionOk="0">
                    <a:moveTo>
                      <a:pt x="4588" y="0"/>
                    </a:moveTo>
                    <a:cubicBezTo>
                      <a:pt x="3736" y="228"/>
                      <a:pt x="2907" y="540"/>
                      <a:pt x="2115" y="928"/>
                    </a:cubicBezTo>
                    <a:cubicBezTo>
                      <a:pt x="2000" y="984"/>
                      <a:pt x="1874" y="1012"/>
                      <a:pt x="1748" y="1012"/>
                    </a:cubicBezTo>
                    <a:cubicBezTo>
                      <a:pt x="1683" y="1012"/>
                      <a:pt x="1617" y="1005"/>
                      <a:pt x="1553" y="989"/>
                    </a:cubicBezTo>
                    <a:cubicBezTo>
                      <a:pt x="1483" y="971"/>
                      <a:pt x="1413" y="961"/>
                      <a:pt x="1344" y="961"/>
                    </a:cubicBezTo>
                    <a:cubicBezTo>
                      <a:pt x="1215" y="961"/>
                      <a:pt x="1088" y="993"/>
                      <a:pt x="974" y="1058"/>
                    </a:cubicBezTo>
                    <a:cubicBezTo>
                      <a:pt x="624" y="1233"/>
                      <a:pt x="297" y="1453"/>
                      <a:pt x="0" y="1712"/>
                    </a:cubicBezTo>
                    <a:cubicBezTo>
                      <a:pt x="39" y="1994"/>
                      <a:pt x="115" y="2267"/>
                      <a:pt x="244" y="2526"/>
                    </a:cubicBezTo>
                    <a:cubicBezTo>
                      <a:pt x="860" y="1864"/>
                      <a:pt x="1697" y="1431"/>
                      <a:pt x="2526" y="1050"/>
                    </a:cubicBezTo>
                    <a:cubicBezTo>
                      <a:pt x="3234" y="723"/>
                      <a:pt x="3957" y="426"/>
                      <a:pt x="4687" y="160"/>
                    </a:cubicBezTo>
                    <a:cubicBezTo>
                      <a:pt x="4657" y="107"/>
                      <a:pt x="4619" y="53"/>
                      <a:pt x="45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5"/>
              <p:cNvSpPr/>
              <p:nvPr/>
            </p:nvSpPr>
            <p:spPr>
              <a:xfrm>
                <a:off x="3658104" y="3575475"/>
                <a:ext cx="302851" cy="158630"/>
              </a:xfrm>
              <a:custGeom>
                <a:avLst/>
                <a:gdLst/>
                <a:ahLst/>
                <a:cxnLst/>
                <a:rect l="l" t="t" r="r" b="b"/>
                <a:pathLst>
                  <a:path w="4330" h="2268" extrusionOk="0">
                    <a:moveTo>
                      <a:pt x="4314" y="0"/>
                    </a:moveTo>
                    <a:cubicBezTo>
                      <a:pt x="2709" y="243"/>
                      <a:pt x="1210" y="943"/>
                      <a:pt x="0" y="2031"/>
                    </a:cubicBezTo>
                    <a:cubicBezTo>
                      <a:pt x="84" y="2115"/>
                      <a:pt x="175" y="2199"/>
                      <a:pt x="267" y="2267"/>
                    </a:cubicBezTo>
                    <a:cubicBezTo>
                      <a:pt x="1492" y="1468"/>
                      <a:pt x="2861" y="921"/>
                      <a:pt x="4291" y="662"/>
                    </a:cubicBezTo>
                    <a:cubicBezTo>
                      <a:pt x="4314" y="533"/>
                      <a:pt x="4329" y="403"/>
                      <a:pt x="4329" y="274"/>
                    </a:cubicBezTo>
                    <a:cubicBezTo>
                      <a:pt x="4329" y="183"/>
                      <a:pt x="4322" y="91"/>
                      <a:pt x="4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5"/>
              <p:cNvSpPr/>
              <p:nvPr/>
            </p:nvSpPr>
            <p:spPr>
              <a:xfrm>
                <a:off x="3852340" y="3431739"/>
                <a:ext cx="19724" cy="10212"/>
              </a:xfrm>
              <a:custGeom>
                <a:avLst/>
                <a:gdLst/>
                <a:ahLst/>
                <a:cxnLst/>
                <a:rect l="l" t="t" r="r" b="b"/>
                <a:pathLst>
                  <a:path w="282" h="146" extrusionOk="0">
                    <a:moveTo>
                      <a:pt x="282" y="145"/>
                    </a:moveTo>
                    <a:cubicBezTo>
                      <a:pt x="191" y="92"/>
                      <a:pt x="99" y="39"/>
                      <a:pt x="0" y="1"/>
                    </a:cubicBezTo>
                    <a:lnTo>
                      <a:pt x="0" y="1"/>
                    </a:lnTo>
                    <a:cubicBezTo>
                      <a:pt x="99" y="39"/>
                      <a:pt x="191" y="92"/>
                      <a:pt x="282" y="145"/>
                    </a:cubicBezTo>
                    <a:close/>
                  </a:path>
                </a:pathLst>
              </a:custGeom>
              <a:solidFill>
                <a:srgbClr val="FFED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5"/>
              <p:cNvSpPr/>
              <p:nvPr/>
            </p:nvSpPr>
            <p:spPr>
              <a:xfrm>
                <a:off x="3933195" y="3687736"/>
                <a:ext cx="629" cy="1259"/>
              </a:xfrm>
              <a:custGeom>
                <a:avLst/>
                <a:gdLst/>
                <a:ahLst/>
                <a:cxnLst/>
                <a:rect l="l" t="t" r="r" b="b"/>
                <a:pathLst>
                  <a:path w="9" h="18" extrusionOk="0">
                    <a:moveTo>
                      <a:pt x="8" y="0"/>
                    </a:moveTo>
                    <a:cubicBezTo>
                      <a:pt x="8" y="0"/>
                      <a:pt x="8" y="1"/>
                      <a:pt x="8" y="1"/>
                    </a:cubicBezTo>
                    <a:lnTo>
                      <a:pt x="8" y="1"/>
                    </a:lnTo>
                    <a:cubicBezTo>
                      <a:pt x="8" y="1"/>
                      <a:pt x="8" y="0"/>
                      <a:pt x="8" y="0"/>
                    </a:cubicBezTo>
                    <a:close/>
                    <a:moveTo>
                      <a:pt x="8" y="1"/>
                    </a:moveTo>
                    <a:cubicBezTo>
                      <a:pt x="8" y="5"/>
                      <a:pt x="6" y="10"/>
                      <a:pt x="4" y="14"/>
                    </a:cubicBezTo>
                    <a:lnTo>
                      <a:pt x="4" y="14"/>
                    </a:lnTo>
                    <a:cubicBezTo>
                      <a:pt x="8" y="11"/>
                      <a:pt x="8" y="3"/>
                      <a:pt x="8" y="1"/>
                    </a:cubicBezTo>
                    <a:close/>
                    <a:moveTo>
                      <a:pt x="4" y="14"/>
                    </a:moveTo>
                    <a:cubicBezTo>
                      <a:pt x="3" y="15"/>
                      <a:pt x="2" y="16"/>
                      <a:pt x="1" y="16"/>
                    </a:cubicBezTo>
                    <a:cubicBezTo>
                      <a:pt x="1" y="17"/>
                      <a:pt x="1" y="18"/>
                      <a:pt x="1" y="18"/>
                    </a:cubicBezTo>
                    <a:cubicBezTo>
                      <a:pt x="2" y="18"/>
                      <a:pt x="3" y="16"/>
                      <a:pt x="4" y="14"/>
                    </a:cubicBezTo>
                    <a:close/>
                  </a:path>
                </a:pathLst>
              </a:custGeom>
              <a:solidFill>
                <a:srgbClr val="FFED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5"/>
              <p:cNvSpPr/>
              <p:nvPr/>
            </p:nvSpPr>
            <p:spPr>
              <a:xfrm>
                <a:off x="3924732" y="3699976"/>
                <a:ext cx="1119" cy="1679"/>
              </a:xfrm>
              <a:custGeom>
                <a:avLst/>
                <a:gdLst/>
                <a:ahLst/>
                <a:cxnLst/>
                <a:rect l="l" t="t" r="r" b="b"/>
                <a:pathLst>
                  <a:path w="16" h="24" extrusionOk="0">
                    <a:moveTo>
                      <a:pt x="15" y="0"/>
                    </a:moveTo>
                    <a:lnTo>
                      <a:pt x="15" y="0"/>
                    </a:lnTo>
                    <a:cubicBezTo>
                      <a:pt x="8" y="8"/>
                      <a:pt x="0" y="16"/>
                      <a:pt x="0" y="23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FFED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5"/>
              <p:cNvSpPr/>
              <p:nvPr/>
            </p:nvSpPr>
            <p:spPr>
              <a:xfrm>
                <a:off x="3930048" y="3495109"/>
                <a:ext cx="1119" cy="1679"/>
              </a:xfrm>
              <a:custGeom>
                <a:avLst/>
                <a:gdLst/>
                <a:ahLst/>
                <a:cxnLst/>
                <a:rect l="l" t="t" r="r" b="b"/>
                <a:pathLst>
                  <a:path w="16" h="2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8"/>
                      <a:pt x="8" y="15"/>
                      <a:pt x="15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ED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5"/>
              <p:cNvSpPr/>
              <p:nvPr/>
            </p:nvSpPr>
            <p:spPr>
              <a:xfrm>
                <a:off x="3960334" y="3583938"/>
                <a:ext cx="70" cy="1119"/>
              </a:xfrm>
              <a:custGeom>
                <a:avLst/>
                <a:gdLst/>
                <a:ahLst/>
                <a:cxnLst/>
                <a:rect l="l" t="t" r="r" b="b"/>
                <a:pathLst>
                  <a:path w="1" h="16" extrusionOk="0">
                    <a:moveTo>
                      <a:pt x="1" y="1"/>
                    </a:moveTo>
                    <a:lnTo>
                      <a:pt x="1" y="16"/>
                    </a:lnTo>
                    <a:close/>
                  </a:path>
                </a:pathLst>
              </a:custGeom>
              <a:solidFill>
                <a:srgbClr val="FFED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5"/>
              <p:cNvSpPr/>
              <p:nvPr/>
            </p:nvSpPr>
            <p:spPr>
              <a:xfrm>
                <a:off x="3958725" y="3621219"/>
                <a:ext cx="70" cy="560"/>
              </a:xfrm>
              <a:custGeom>
                <a:avLst/>
                <a:gdLst/>
                <a:ahLst/>
                <a:cxnLst/>
                <a:rect l="l" t="t" r="r" b="b"/>
                <a:pathLst>
                  <a:path w="1" h="8" extrusionOk="0">
                    <a:moveTo>
                      <a:pt x="1" y="8"/>
                    </a:moveTo>
                    <a:cubicBezTo>
                      <a:pt x="1" y="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ED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5"/>
              <p:cNvSpPr/>
              <p:nvPr/>
            </p:nvSpPr>
            <p:spPr>
              <a:xfrm>
                <a:off x="3960334" y="3606810"/>
                <a:ext cx="70" cy="2728"/>
              </a:xfrm>
              <a:custGeom>
                <a:avLst/>
                <a:gdLst/>
                <a:ahLst/>
                <a:cxnLst/>
                <a:rect l="l" t="t" r="r" b="b"/>
                <a:pathLst>
                  <a:path w="1" h="39" extrusionOk="0">
                    <a:moveTo>
                      <a:pt x="1" y="1"/>
                    </a:moveTo>
                    <a:lnTo>
                      <a:pt x="1" y="39"/>
                    </a:lnTo>
                    <a:close/>
                  </a:path>
                </a:pathLst>
              </a:custGeom>
              <a:solidFill>
                <a:srgbClr val="FFED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5"/>
              <p:cNvSpPr/>
              <p:nvPr/>
            </p:nvSpPr>
            <p:spPr>
              <a:xfrm>
                <a:off x="3959844" y="3575475"/>
                <a:ext cx="70" cy="7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EDB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5"/>
              <p:cNvSpPr/>
              <p:nvPr/>
            </p:nvSpPr>
            <p:spPr>
              <a:xfrm>
                <a:off x="3960334" y="3594640"/>
                <a:ext cx="629" cy="12240"/>
              </a:xfrm>
              <a:custGeom>
                <a:avLst/>
                <a:gdLst/>
                <a:ahLst/>
                <a:cxnLst/>
                <a:rect l="l" t="t" r="r" b="b"/>
                <a:pathLst>
                  <a:path w="9" h="175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8" y="61"/>
                      <a:pt x="1" y="122"/>
                      <a:pt x="1" y="175"/>
                    </a:cubicBezTo>
                    <a:cubicBezTo>
                      <a:pt x="8" y="122"/>
                      <a:pt x="8" y="61"/>
                      <a:pt x="8" y="0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5"/>
              <p:cNvSpPr/>
              <p:nvPr/>
            </p:nvSpPr>
            <p:spPr>
              <a:xfrm>
                <a:off x="3960334" y="3584987"/>
                <a:ext cx="629" cy="9652"/>
              </a:xfrm>
              <a:custGeom>
                <a:avLst/>
                <a:gdLst/>
                <a:ahLst/>
                <a:cxnLst/>
                <a:rect l="l" t="t" r="r" b="b"/>
                <a:pathLst>
                  <a:path w="9" h="138" extrusionOk="0">
                    <a:moveTo>
                      <a:pt x="1" y="1"/>
                    </a:moveTo>
                    <a:lnTo>
                      <a:pt x="1" y="138"/>
                    </a:lnTo>
                    <a:cubicBezTo>
                      <a:pt x="8" y="92"/>
                      <a:pt x="1" y="47"/>
                      <a:pt x="1" y="1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5"/>
              <p:cNvSpPr/>
              <p:nvPr/>
            </p:nvSpPr>
            <p:spPr>
              <a:xfrm>
                <a:off x="3925781" y="3688785"/>
                <a:ext cx="7484" cy="11261"/>
              </a:xfrm>
              <a:custGeom>
                <a:avLst/>
                <a:gdLst/>
                <a:ahLst/>
                <a:cxnLst/>
                <a:rect l="l" t="t" r="r" b="b"/>
                <a:pathLst>
                  <a:path w="107" h="161" extrusionOk="0">
                    <a:moveTo>
                      <a:pt x="107" y="1"/>
                    </a:moveTo>
                    <a:cubicBezTo>
                      <a:pt x="69" y="54"/>
                      <a:pt x="38" y="107"/>
                      <a:pt x="0" y="160"/>
                    </a:cubicBezTo>
                    <a:cubicBezTo>
                      <a:pt x="38" y="107"/>
                      <a:pt x="76" y="54"/>
                      <a:pt x="107" y="1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5"/>
              <p:cNvSpPr/>
              <p:nvPr/>
            </p:nvSpPr>
            <p:spPr>
              <a:xfrm>
                <a:off x="3958725" y="3609538"/>
                <a:ext cx="1189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17" h="168" extrusionOk="0">
                    <a:moveTo>
                      <a:pt x="16" y="0"/>
                    </a:moveTo>
                    <a:cubicBezTo>
                      <a:pt x="16" y="53"/>
                      <a:pt x="9" y="114"/>
                      <a:pt x="1" y="167"/>
                    </a:cubicBezTo>
                    <a:cubicBezTo>
                      <a:pt x="9" y="114"/>
                      <a:pt x="16" y="61"/>
                      <a:pt x="16" y="0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5"/>
              <p:cNvSpPr/>
              <p:nvPr/>
            </p:nvSpPr>
            <p:spPr>
              <a:xfrm>
                <a:off x="3959844" y="3575965"/>
                <a:ext cx="560" cy="8043"/>
              </a:xfrm>
              <a:custGeom>
                <a:avLst/>
                <a:gdLst/>
                <a:ahLst/>
                <a:cxnLst/>
                <a:rect l="l" t="t" r="r" b="b"/>
                <a:pathLst>
                  <a:path w="8" h="115" extrusionOk="0">
                    <a:moveTo>
                      <a:pt x="0" y="1"/>
                    </a:moveTo>
                    <a:cubicBezTo>
                      <a:pt x="0" y="39"/>
                      <a:pt x="8" y="77"/>
                      <a:pt x="8" y="115"/>
                    </a:cubicBezTo>
                    <a:cubicBezTo>
                      <a:pt x="8" y="77"/>
                      <a:pt x="0" y="39"/>
                      <a:pt x="0" y="1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6" name="Google Shape;886;p25"/>
            <p:cNvGrpSpPr/>
            <p:nvPr/>
          </p:nvGrpSpPr>
          <p:grpSpPr>
            <a:xfrm>
              <a:off x="7879418" y="3889407"/>
              <a:ext cx="2262423" cy="2178079"/>
              <a:chOff x="-1543250" y="1284350"/>
              <a:chExt cx="581525" cy="559975"/>
            </a:xfrm>
          </p:grpSpPr>
          <p:sp>
            <p:nvSpPr>
              <p:cNvPr id="887" name="Google Shape;887;p25"/>
              <p:cNvSpPr/>
              <p:nvPr/>
            </p:nvSpPr>
            <p:spPr>
              <a:xfrm>
                <a:off x="-1116975" y="1284350"/>
                <a:ext cx="20400" cy="29400"/>
              </a:xfrm>
              <a:custGeom>
                <a:avLst/>
                <a:gdLst/>
                <a:ahLst/>
                <a:cxnLst/>
                <a:rect l="l" t="t" r="r" b="b"/>
                <a:pathLst>
                  <a:path w="816" h="117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54" y="375"/>
                      <a:pt x="495" y="762"/>
                      <a:pt x="695" y="1176"/>
                    </a:cubicBezTo>
                    <a:lnTo>
                      <a:pt x="815" y="628"/>
                    </a:lnTo>
                    <a:cubicBezTo>
                      <a:pt x="561" y="401"/>
                      <a:pt x="281" y="201"/>
                      <a:pt x="1" y="1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5"/>
              <p:cNvSpPr/>
              <p:nvPr/>
            </p:nvSpPr>
            <p:spPr>
              <a:xfrm>
                <a:off x="-1543250" y="1710625"/>
                <a:ext cx="147250" cy="114850"/>
              </a:xfrm>
              <a:custGeom>
                <a:avLst/>
                <a:gdLst/>
                <a:ahLst/>
                <a:cxnLst/>
                <a:rect l="l" t="t" r="r" b="b"/>
                <a:pathLst>
                  <a:path w="5890" h="459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443" y="2110"/>
                      <a:pt x="3499" y="3712"/>
                      <a:pt x="5889" y="4594"/>
                    </a:cubicBezTo>
                    <a:lnTo>
                      <a:pt x="5849" y="4447"/>
                    </a:lnTo>
                    <a:cubicBezTo>
                      <a:pt x="5836" y="4380"/>
                      <a:pt x="5809" y="4326"/>
                      <a:pt x="5769" y="4273"/>
                    </a:cubicBezTo>
                    <a:lnTo>
                      <a:pt x="5315" y="3605"/>
                    </a:lnTo>
                    <a:cubicBezTo>
                      <a:pt x="5248" y="3512"/>
                      <a:pt x="5222" y="3419"/>
                      <a:pt x="5222" y="3312"/>
                    </a:cubicBezTo>
                    <a:lnTo>
                      <a:pt x="5195" y="2017"/>
                    </a:lnTo>
                    <a:cubicBezTo>
                      <a:pt x="3339" y="1763"/>
                      <a:pt x="1550" y="1069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5"/>
              <p:cNvSpPr/>
              <p:nvPr/>
            </p:nvSpPr>
            <p:spPr>
              <a:xfrm>
                <a:off x="-1084925" y="1337100"/>
                <a:ext cx="374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1162" extrusionOk="0">
                    <a:moveTo>
                      <a:pt x="1069" y="0"/>
                    </a:moveTo>
                    <a:cubicBezTo>
                      <a:pt x="1015" y="27"/>
                      <a:pt x="962" y="54"/>
                      <a:pt x="908" y="67"/>
                    </a:cubicBezTo>
                    <a:lnTo>
                      <a:pt x="0" y="267"/>
                    </a:lnTo>
                    <a:cubicBezTo>
                      <a:pt x="121" y="561"/>
                      <a:pt x="227" y="868"/>
                      <a:pt x="321" y="1162"/>
                    </a:cubicBezTo>
                    <a:lnTo>
                      <a:pt x="1402" y="534"/>
                    </a:lnTo>
                    <a:cubicBezTo>
                      <a:pt x="1429" y="521"/>
                      <a:pt x="1469" y="521"/>
                      <a:pt x="1496" y="508"/>
                    </a:cubicBezTo>
                    <a:cubicBezTo>
                      <a:pt x="1362" y="334"/>
                      <a:pt x="1215" y="161"/>
                      <a:pt x="1069" y="0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5"/>
              <p:cNvSpPr/>
              <p:nvPr/>
            </p:nvSpPr>
            <p:spPr>
              <a:xfrm>
                <a:off x="-1349300" y="1536575"/>
                <a:ext cx="361200" cy="307750"/>
              </a:xfrm>
              <a:custGeom>
                <a:avLst/>
                <a:gdLst/>
                <a:ahLst/>
                <a:cxnLst/>
                <a:rect l="l" t="t" r="r" b="b"/>
                <a:pathLst>
                  <a:path w="14448" h="12310" extrusionOk="0">
                    <a:moveTo>
                      <a:pt x="12780" y="1"/>
                    </a:moveTo>
                    <a:cubicBezTo>
                      <a:pt x="12698" y="1"/>
                      <a:pt x="12615" y="21"/>
                      <a:pt x="12538" y="59"/>
                    </a:cubicBezTo>
                    <a:lnTo>
                      <a:pt x="11790" y="433"/>
                    </a:lnTo>
                    <a:cubicBezTo>
                      <a:pt x="11724" y="467"/>
                      <a:pt x="11647" y="483"/>
                      <a:pt x="11570" y="483"/>
                    </a:cubicBezTo>
                    <a:cubicBezTo>
                      <a:pt x="11493" y="483"/>
                      <a:pt x="11417" y="467"/>
                      <a:pt x="11350" y="433"/>
                    </a:cubicBezTo>
                    <a:lnTo>
                      <a:pt x="10949" y="246"/>
                    </a:lnTo>
                    <a:cubicBezTo>
                      <a:pt x="9868" y="3985"/>
                      <a:pt x="7064" y="7002"/>
                      <a:pt x="3405" y="8351"/>
                    </a:cubicBezTo>
                    <a:lnTo>
                      <a:pt x="401" y="10487"/>
                    </a:lnTo>
                    <a:cubicBezTo>
                      <a:pt x="294" y="10567"/>
                      <a:pt x="214" y="10688"/>
                      <a:pt x="187" y="10821"/>
                    </a:cubicBezTo>
                    <a:lnTo>
                      <a:pt x="0" y="12076"/>
                    </a:lnTo>
                    <a:cubicBezTo>
                      <a:pt x="795" y="12233"/>
                      <a:pt x="1592" y="12309"/>
                      <a:pt x="2381" y="12309"/>
                    </a:cubicBezTo>
                    <a:cubicBezTo>
                      <a:pt x="6628" y="12309"/>
                      <a:pt x="10645" y="10100"/>
                      <a:pt x="12885" y="6362"/>
                    </a:cubicBezTo>
                    <a:lnTo>
                      <a:pt x="13005" y="4105"/>
                    </a:lnTo>
                    <a:cubicBezTo>
                      <a:pt x="13005" y="3972"/>
                      <a:pt x="13059" y="3865"/>
                      <a:pt x="13152" y="3785"/>
                    </a:cubicBezTo>
                    <a:lnTo>
                      <a:pt x="14127" y="2770"/>
                    </a:lnTo>
                    <a:cubicBezTo>
                      <a:pt x="14194" y="2690"/>
                      <a:pt x="14247" y="2583"/>
                      <a:pt x="14261" y="2476"/>
                    </a:cubicBezTo>
                    <a:lnTo>
                      <a:pt x="14421" y="1261"/>
                    </a:lnTo>
                    <a:cubicBezTo>
                      <a:pt x="14448" y="1061"/>
                      <a:pt x="14354" y="874"/>
                      <a:pt x="14180" y="767"/>
                    </a:cubicBezTo>
                    <a:lnTo>
                      <a:pt x="13032" y="73"/>
                    </a:lnTo>
                    <a:cubicBezTo>
                      <a:pt x="12956" y="24"/>
                      <a:pt x="12869" y="1"/>
                      <a:pt x="12780" y="1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5"/>
              <p:cNvSpPr/>
              <p:nvPr/>
            </p:nvSpPr>
            <p:spPr>
              <a:xfrm>
                <a:off x="-1099625" y="1299700"/>
                <a:ext cx="41425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64" extrusionOk="0">
                    <a:moveTo>
                      <a:pt x="121" y="1"/>
                    </a:moveTo>
                    <a:lnTo>
                      <a:pt x="1" y="548"/>
                    </a:lnTo>
                    <a:cubicBezTo>
                      <a:pt x="215" y="949"/>
                      <a:pt x="415" y="1349"/>
                      <a:pt x="575" y="1763"/>
                    </a:cubicBezTo>
                    <a:lnTo>
                      <a:pt x="1483" y="1563"/>
                    </a:lnTo>
                    <a:cubicBezTo>
                      <a:pt x="1550" y="1550"/>
                      <a:pt x="1603" y="1523"/>
                      <a:pt x="1657" y="1483"/>
                    </a:cubicBezTo>
                    <a:cubicBezTo>
                      <a:pt x="1189" y="949"/>
                      <a:pt x="682" y="455"/>
                      <a:pt x="121" y="1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5"/>
              <p:cNvSpPr/>
              <p:nvPr/>
            </p:nvSpPr>
            <p:spPr>
              <a:xfrm>
                <a:off x="-1077250" y="1349775"/>
                <a:ext cx="115525" cy="346175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13847" extrusionOk="0">
                    <a:moveTo>
                      <a:pt x="1189" y="1"/>
                    </a:moveTo>
                    <a:cubicBezTo>
                      <a:pt x="1149" y="1"/>
                      <a:pt x="1122" y="14"/>
                      <a:pt x="1095" y="27"/>
                    </a:cubicBezTo>
                    <a:lnTo>
                      <a:pt x="0" y="655"/>
                    </a:lnTo>
                    <a:cubicBezTo>
                      <a:pt x="721" y="2952"/>
                      <a:pt x="748" y="5408"/>
                      <a:pt x="67" y="7718"/>
                    </a:cubicBezTo>
                    <a:lnTo>
                      <a:pt x="454" y="7905"/>
                    </a:lnTo>
                    <a:cubicBezTo>
                      <a:pt x="528" y="7939"/>
                      <a:pt x="605" y="7955"/>
                      <a:pt x="681" y="7955"/>
                    </a:cubicBezTo>
                    <a:cubicBezTo>
                      <a:pt x="758" y="7955"/>
                      <a:pt x="835" y="7939"/>
                      <a:pt x="908" y="7905"/>
                    </a:cubicBezTo>
                    <a:lnTo>
                      <a:pt x="1656" y="7531"/>
                    </a:lnTo>
                    <a:cubicBezTo>
                      <a:pt x="1730" y="7495"/>
                      <a:pt x="1809" y="7478"/>
                      <a:pt x="1887" y="7478"/>
                    </a:cubicBezTo>
                    <a:cubicBezTo>
                      <a:pt x="1979" y="7478"/>
                      <a:pt x="2071" y="7501"/>
                      <a:pt x="2150" y="7545"/>
                    </a:cubicBezTo>
                    <a:lnTo>
                      <a:pt x="3298" y="8239"/>
                    </a:lnTo>
                    <a:cubicBezTo>
                      <a:pt x="3472" y="8346"/>
                      <a:pt x="3566" y="8546"/>
                      <a:pt x="3539" y="8746"/>
                    </a:cubicBezTo>
                    <a:lnTo>
                      <a:pt x="3379" y="9948"/>
                    </a:lnTo>
                    <a:cubicBezTo>
                      <a:pt x="3365" y="10068"/>
                      <a:pt x="3312" y="10162"/>
                      <a:pt x="3245" y="10242"/>
                    </a:cubicBezTo>
                    <a:lnTo>
                      <a:pt x="2270" y="11257"/>
                    </a:lnTo>
                    <a:cubicBezTo>
                      <a:pt x="2177" y="11337"/>
                      <a:pt x="2123" y="11457"/>
                      <a:pt x="2123" y="11590"/>
                    </a:cubicBezTo>
                    <a:lnTo>
                      <a:pt x="2003" y="13847"/>
                    </a:lnTo>
                    <a:cubicBezTo>
                      <a:pt x="4620" y="9507"/>
                      <a:pt x="4300" y="4006"/>
                      <a:pt x="1189" y="1"/>
                    </a:cubicBez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5"/>
              <p:cNvSpPr/>
              <p:nvPr/>
            </p:nvSpPr>
            <p:spPr>
              <a:xfrm>
                <a:off x="-1413050" y="1745350"/>
                <a:ext cx="148900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5956" h="3739" extrusionOk="0">
                    <a:moveTo>
                      <a:pt x="5955" y="0"/>
                    </a:moveTo>
                    <a:lnTo>
                      <a:pt x="5955" y="0"/>
                    </a:lnTo>
                    <a:cubicBezTo>
                      <a:pt x="4593" y="494"/>
                      <a:pt x="3165" y="761"/>
                      <a:pt x="1723" y="761"/>
                    </a:cubicBezTo>
                    <a:cubicBezTo>
                      <a:pt x="1148" y="761"/>
                      <a:pt x="561" y="721"/>
                      <a:pt x="0" y="641"/>
                    </a:cubicBezTo>
                    <a:lnTo>
                      <a:pt x="0" y="641"/>
                    </a:lnTo>
                    <a:lnTo>
                      <a:pt x="14" y="1936"/>
                    </a:lnTo>
                    <a:cubicBezTo>
                      <a:pt x="14" y="2030"/>
                      <a:pt x="54" y="2136"/>
                      <a:pt x="107" y="2216"/>
                    </a:cubicBezTo>
                    <a:lnTo>
                      <a:pt x="574" y="2884"/>
                    </a:lnTo>
                    <a:cubicBezTo>
                      <a:pt x="614" y="2937"/>
                      <a:pt x="641" y="3004"/>
                      <a:pt x="654" y="3071"/>
                    </a:cubicBezTo>
                    <a:lnTo>
                      <a:pt x="681" y="3218"/>
                    </a:lnTo>
                    <a:cubicBezTo>
                      <a:pt x="1295" y="3445"/>
                      <a:pt x="1923" y="3618"/>
                      <a:pt x="2564" y="3739"/>
                    </a:cubicBezTo>
                    <a:lnTo>
                      <a:pt x="2737" y="2484"/>
                    </a:lnTo>
                    <a:cubicBezTo>
                      <a:pt x="2764" y="2350"/>
                      <a:pt x="2831" y="2216"/>
                      <a:pt x="2951" y="2136"/>
                    </a:cubicBezTo>
                    <a:lnTo>
                      <a:pt x="5955" y="0"/>
                    </a:lnTo>
                    <a:close/>
                  </a:path>
                </a:pathLst>
              </a:custGeom>
              <a:solidFill>
                <a:srgbClr val="000000">
                  <a:alpha val="803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94" name="Google Shape;894;p25"/>
          <p:cNvSpPr/>
          <p:nvPr/>
        </p:nvSpPr>
        <p:spPr>
          <a:xfrm flipH="1">
            <a:off x="6540626" y="709737"/>
            <a:ext cx="1321179" cy="338397"/>
          </a:xfrm>
          <a:custGeom>
            <a:avLst/>
            <a:gdLst/>
            <a:ahLst/>
            <a:cxnLst/>
            <a:rect l="l" t="t" r="r" b="b"/>
            <a:pathLst>
              <a:path w="26118" h="6690" extrusionOk="0">
                <a:moveTo>
                  <a:pt x="11751" y="0"/>
                </a:moveTo>
                <a:cubicBezTo>
                  <a:pt x="10509" y="0"/>
                  <a:pt x="9521" y="1001"/>
                  <a:pt x="9521" y="2243"/>
                </a:cubicBezTo>
                <a:lnTo>
                  <a:pt x="9521" y="2310"/>
                </a:lnTo>
                <a:lnTo>
                  <a:pt x="7545" y="2310"/>
                </a:lnTo>
                <a:cubicBezTo>
                  <a:pt x="6183" y="2310"/>
                  <a:pt x="5141" y="3565"/>
                  <a:pt x="5408" y="4914"/>
                </a:cubicBezTo>
                <a:lnTo>
                  <a:pt x="1203" y="4914"/>
                </a:lnTo>
                <a:cubicBezTo>
                  <a:pt x="1" y="4914"/>
                  <a:pt x="1" y="6689"/>
                  <a:pt x="1203" y="6689"/>
                </a:cubicBezTo>
                <a:lnTo>
                  <a:pt x="20723" y="6689"/>
                </a:lnTo>
                <a:cubicBezTo>
                  <a:pt x="21938" y="6689"/>
                  <a:pt x="22927" y="5715"/>
                  <a:pt x="22927" y="4500"/>
                </a:cubicBezTo>
                <a:cubicBezTo>
                  <a:pt x="22927" y="4486"/>
                  <a:pt x="22927" y="4473"/>
                  <a:pt x="22927" y="4460"/>
                </a:cubicBezTo>
                <a:lnTo>
                  <a:pt x="23888" y="4460"/>
                </a:lnTo>
                <a:cubicBezTo>
                  <a:pt x="25116" y="4460"/>
                  <a:pt x="26118" y="3458"/>
                  <a:pt x="26118" y="2230"/>
                </a:cubicBezTo>
                <a:cubicBezTo>
                  <a:pt x="26118" y="1001"/>
                  <a:pt x="25116" y="0"/>
                  <a:pt x="238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25"/>
          <p:cNvSpPr/>
          <p:nvPr/>
        </p:nvSpPr>
        <p:spPr>
          <a:xfrm flipH="1">
            <a:off x="1968719" y="4375500"/>
            <a:ext cx="851050" cy="338404"/>
          </a:xfrm>
          <a:custGeom>
            <a:avLst/>
            <a:gdLst/>
            <a:ahLst/>
            <a:cxnLst/>
            <a:rect l="l" t="t" r="r" b="b"/>
            <a:pathLst>
              <a:path w="23474" h="9334" extrusionOk="0">
                <a:moveTo>
                  <a:pt x="6930" y="0"/>
                </a:moveTo>
                <a:cubicBezTo>
                  <a:pt x="6196" y="0"/>
                  <a:pt x="5608" y="601"/>
                  <a:pt x="5608" y="1322"/>
                </a:cubicBezTo>
                <a:lnTo>
                  <a:pt x="5608" y="1375"/>
                </a:lnTo>
                <a:lnTo>
                  <a:pt x="5515" y="1375"/>
                </a:lnTo>
                <a:cubicBezTo>
                  <a:pt x="4540" y="1375"/>
                  <a:pt x="3766" y="2163"/>
                  <a:pt x="3766" y="3125"/>
                </a:cubicBezTo>
                <a:cubicBezTo>
                  <a:pt x="3766" y="3285"/>
                  <a:pt x="3779" y="3432"/>
                  <a:pt x="3819" y="3579"/>
                </a:cubicBezTo>
                <a:lnTo>
                  <a:pt x="2885" y="3579"/>
                </a:lnTo>
                <a:cubicBezTo>
                  <a:pt x="1296" y="3579"/>
                  <a:pt x="1" y="4860"/>
                  <a:pt x="1" y="6463"/>
                </a:cubicBezTo>
                <a:cubicBezTo>
                  <a:pt x="1" y="8052"/>
                  <a:pt x="1296" y="9333"/>
                  <a:pt x="2885" y="9333"/>
                </a:cubicBezTo>
                <a:lnTo>
                  <a:pt x="20590" y="9333"/>
                </a:lnTo>
                <a:cubicBezTo>
                  <a:pt x="22179" y="9333"/>
                  <a:pt x="23474" y="8052"/>
                  <a:pt x="23474" y="6463"/>
                </a:cubicBezTo>
                <a:cubicBezTo>
                  <a:pt x="23474" y="4860"/>
                  <a:pt x="22179" y="3579"/>
                  <a:pt x="20590" y="3579"/>
                </a:cubicBezTo>
                <a:lnTo>
                  <a:pt x="18200" y="3579"/>
                </a:lnTo>
                <a:cubicBezTo>
                  <a:pt x="18240" y="3432"/>
                  <a:pt x="18253" y="3285"/>
                  <a:pt x="18253" y="3125"/>
                </a:cubicBezTo>
                <a:cubicBezTo>
                  <a:pt x="18253" y="2163"/>
                  <a:pt x="17479" y="1375"/>
                  <a:pt x="16504" y="1375"/>
                </a:cubicBezTo>
                <a:lnTo>
                  <a:pt x="13460" y="1375"/>
                </a:lnTo>
                <a:lnTo>
                  <a:pt x="13460" y="1322"/>
                </a:lnTo>
                <a:cubicBezTo>
                  <a:pt x="13460" y="601"/>
                  <a:pt x="12859" y="0"/>
                  <a:pt x="121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25"/>
          <p:cNvSpPr/>
          <p:nvPr/>
        </p:nvSpPr>
        <p:spPr>
          <a:xfrm>
            <a:off x="4958500" y="401250"/>
            <a:ext cx="268800" cy="2688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25"/>
          <p:cNvSpPr/>
          <p:nvPr/>
        </p:nvSpPr>
        <p:spPr>
          <a:xfrm>
            <a:off x="2954675" y="104812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25"/>
          <p:cNvSpPr/>
          <p:nvPr/>
        </p:nvSpPr>
        <p:spPr>
          <a:xfrm>
            <a:off x="901925" y="285327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9" name="Google Shape;899;p25"/>
          <p:cNvGrpSpPr/>
          <p:nvPr/>
        </p:nvGrpSpPr>
        <p:grpSpPr>
          <a:xfrm rot="1734160" flipH="1">
            <a:off x="861480" y="636318"/>
            <a:ext cx="931940" cy="877897"/>
            <a:chOff x="556774" y="2342749"/>
            <a:chExt cx="1397978" cy="1317081"/>
          </a:xfrm>
        </p:grpSpPr>
        <p:sp>
          <p:nvSpPr>
            <p:cNvPr id="900" name="Google Shape;900;p25"/>
            <p:cNvSpPr/>
            <p:nvPr/>
          </p:nvSpPr>
          <p:spPr>
            <a:xfrm>
              <a:off x="691274" y="3060672"/>
              <a:ext cx="158977" cy="286056"/>
            </a:xfrm>
            <a:custGeom>
              <a:avLst/>
              <a:gdLst/>
              <a:ahLst/>
              <a:cxnLst/>
              <a:rect l="l" t="t" r="r" b="b"/>
              <a:pathLst>
                <a:path w="3125" h="5623" extrusionOk="0">
                  <a:moveTo>
                    <a:pt x="0" y="1"/>
                  </a:moveTo>
                  <a:lnTo>
                    <a:pt x="0" y="5622"/>
                  </a:lnTo>
                  <a:lnTo>
                    <a:pt x="3125" y="5622"/>
                  </a:lnTo>
                  <a:lnTo>
                    <a:pt x="3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5"/>
            <p:cNvSpPr/>
            <p:nvPr/>
          </p:nvSpPr>
          <p:spPr>
            <a:xfrm>
              <a:off x="1011194" y="3060672"/>
              <a:ext cx="158977" cy="286056"/>
            </a:xfrm>
            <a:custGeom>
              <a:avLst/>
              <a:gdLst/>
              <a:ahLst/>
              <a:cxnLst/>
              <a:rect l="l" t="t" r="r" b="b"/>
              <a:pathLst>
                <a:path w="3125" h="5623" extrusionOk="0">
                  <a:moveTo>
                    <a:pt x="0" y="1"/>
                  </a:moveTo>
                  <a:lnTo>
                    <a:pt x="0" y="5622"/>
                  </a:lnTo>
                  <a:lnTo>
                    <a:pt x="3125" y="5622"/>
                  </a:lnTo>
                  <a:lnTo>
                    <a:pt x="3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5"/>
            <p:cNvSpPr/>
            <p:nvPr/>
          </p:nvSpPr>
          <p:spPr>
            <a:xfrm>
              <a:off x="1346020" y="3060672"/>
              <a:ext cx="159027" cy="286056"/>
            </a:xfrm>
            <a:custGeom>
              <a:avLst/>
              <a:gdLst/>
              <a:ahLst/>
              <a:cxnLst/>
              <a:rect l="l" t="t" r="r" b="b"/>
              <a:pathLst>
                <a:path w="3126" h="5623" extrusionOk="0">
                  <a:moveTo>
                    <a:pt x="1" y="1"/>
                  </a:moveTo>
                  <a:lnTo>
                    <a:pt x="1" y="5622"/>
                  </a:lnTo>
                  <a:lnTo>
                    <a:pt x="3125" y="5622"/>
                  </a:lnTo>
                  <a:lnTo>
                    <a:pt x="3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5"/>
            <p:cNvSpPr/>
            <p:nvPr/>
          </p:nvSpPr>
          <p:spPr>
            <a:xfrm>
              <a:off x="1665941" y="3060672"/>
              <a:ext cx="159027" cy="286056"/>
            </a:xfrm>
            <a:custGeom>
              <a:avLst/>
              <a:gdLst/>
              <a:ahLst/>
              <a:cxnLst/>
              <a:rect l="l" t="t" r="r" b="b"/>
              <a:pathLst>
                <a:path w="3126" h="5623" extrusionOk="0">
                  <a:moveTo>
                    <a:pt x="1" y="1"/>
                  </a:moveTo>
                  <a:lnTo>
                    <a:pt x="1" y="5622"/>
                  </a:lnTo>
                  <a:lnTo>
                    <a:pt x="3125" y="5622"/>
                  </a:lnTo>
                  <a:lnTo>
                    <a:pt x="3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5"/>
            <p:cNvSpPr/>
            <p:nvPr/>
          </p:nvSpPr>
          <p:spPr>
            <a:xfrm>
              <a:off x="1117538" y="2342749"/>
              <a:ext cx="144071" cy="204507"/>
            </a:xfrm>
            <a:custGeom>
              <a:avLst/>
              <a:gdLst/>
              <a:ahLst/>
              <a:cxnLst/>
              <a:rect l="l" t="t" r="r" b="b"/>
              <a:pathLst>
                <a:path w="2832" h="4020" extrusionOk="0">
                  <a:moveTo>
                    <a:pt x="2831" y="1"/>
                  </a:moveTo>
                  <a:lnTo>
                    <a:pt x="0" y="4020"/>
                  </a:lnTo>
                  <a:lnTo>
                    <a:pt x="2831" y="4020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5"/>
            <p:cNvSpPr/>
            <p:nvPr/>
          </p:nvSpPr>
          <p:spPr>
            <a:xfrm>
              <a:off x="1259350" y="2342750"/>
              <a:ext cx="146228" cy="204497"/>
            </a:xfrm>
            <a:custGeom>
              <a:avLst/>
              <a:gdLst/>
              <a:ahLst/>
              <a:cxnLst/>
              <a:rect l="l" t="t" r="r" b="b"/>
              <a:pathLst>
                <a:path w="2831" h="4020" extrusionOk="0">
                  <a:moveTo>
                    <a:pt x="0" y="1"/>
                  </a:moveTo>
                  <a:lnTo>
                    <a:pt x="0" y="4020"/>
                  </a:lnTo>
                  <a:lnTo>
                    <a:pt x="2831" y="4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5"/>
            <p:cNvSpPr/>
            <p:nvPr/>
          </p:nvSpPr>
          <p:spPr>
            <a:xfrm>
              <a:off x="707552" y="3402313"/>
              <a:ext cx="127080" cy="257517"/>
            </a:xfrm>
            <a:custGeom>
              <a:avLst/>
              <a:gdLst/>
              <a:ahLst/>
              <a:cxnLst/>
              <a:rect l="l" t="t" r="r" b="b"/>
              <a:pathLst>
                <a:path w="2498" h="5062" extrusionOk="0">
                  <a:moveTo>
                    <a:pt x="2271" y="1"/>
                  </a:moveTo>
                  <a:cubicBezTo>
                    <a:pt x="1897" y="936"/>
                    <a:pt x="1016" y="1577"/>
                    <a:pt x="1" y="1617"/>
                  </a:cubicBezTo>
                  <a:lnTo>
                    <a:pt x="1" y="2925"/>
                  </a:lnTo>
                  <a:cubicBezTo>
                    <a:pt x="1" y="3199"/>
                    <a:pt x="211" y="3336"/>
                    <a:pt x="421" y="3336"/>
                  </a:cubicBezTo>
                  <a:cubicBezTo>
                    <a:pt x="632" y="3336"/>
                    <a:pt x="842" y="3199"/>
                    <a:pt x="842" y="2925"/>
                  </a:cubicBezTo>
                  <a:lnTo>
                    <a:pt x="842" y="2324"/>
                  </a:lnTo>
                  <a:cubicBezTo>
                    <a:pt x="842" y="2097"/>
                    <a:pt x="1029" y="1910"/>
                    <a:pt x="1256" y="1910"/>
                  </a:cubicBezTo>
                  <a:cubicBezTo>
                    <a:pt x="1483" y="1910"/>
                    <a:pt x="1670" y="2097"/>
                    <a:pt x="1670" y="2324"/>
                  </a:cubicBezTo>
                  <a:lnTo>
                    <a:pt x="1670" y="4648"/>
                  </a:lnTo>
                  <a:cubicBezTo>
                    <a:pt x="1670" y="4874"/>
                    <a:pt x="1843" y="5061"/>
                    <a:pt x="2084" y="5061"/>
                  </a:cubicBezTo>
                  <a:cubicBezTo>
                    <a:pt x="2311" y="5061"/>
                    <a:pt x="2498" y="4874"/>
                    <a:pt x="2498" y="4648"/>
                  </a:cubicBezTo>
                  <a:lnTo>
                    <a:pt x="2498" y="695"/>
                  </a:lnTo>
                  <a:cubicBezTo>
                    <a:pt x="2484" y="442"/>
                    <a:pt x="2418" y="201"/>
                    <a:pt x="2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5"/>
            <p:cNvSpPr/>
            <p:nvPr/>
          </p:nvSpPr>
          <p:spPr>
            <a:xfrm>
              <a:off x="707550" y="3374325"/>
              <a:ext cx="115531" cy="111303"/>
            </a:xfrm>
            <a:custGeom>
              <a:avLst/>
              <a:gdLst/>
              <a:ahLst/>
              <a:cxnLst/>
              <a:rect l="l" t="t" r="r" b="b"/>
              <a:pathLst>
                <a:path w="2271" h="2167" extrusionOk="0">
                  <a:moveTo>
                    <a:pt x="1255" y="1"/>
                  </a:moveTo>
                  <a:cubicBezTo>
                    <a:pt x="623" y="1"/>
                    <a:pt x="1" y="477"/>
                    <a:pt x="1" y="1245"/>
                  </a:cubicBezTo>
                  <a:lnTo>
                    <a:pt x="1" y="2167"/>
                  </a:lnTo>
                  <a:cubicBezTo>
                    <a:pt x="1016" y="2127"/>
                    <a:pt x="1897" y="1486"/>
                    <a:pt x="2271" y="551"/>
                  </a:cubicBezTo>
                  <a:cubicBezTo>
                    <a:pt x="2016" y="171"/>
                    <a:pt x="1634" y="1"/>
                    <a:pt x="1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5"/>
            <p:cNvSpPr/>
            <p:nvPr/>
          </p:nvSpPr>
          <p:spPr>
            <a:xfrm>
              <a:off x="1027473" y="3402313"/>
              <a:ext cx="127080" cy="257517"/>
            </a:xfrm>
            <a:custGeom>
              <a:avLst/>
              <a:gdLst/>
              <a:ahLst/>
              <a:cxnLst/>
              <a:rect l="l" t="t" r="r" b="b"/>
              <a:pathLst>
                <a:path w="2498" h="5062" extrusionOk="0">
                  <a:moveTo>
                    <a:pt x="2271" y="1"/>
                  </a:moveTo>
                  <a:cubicBezTo>
                    <a:pt x="1897" y="936"/>
                    <a:pt x="1015" y="1577"/>
                    <a:pt x="1" y="1617"/>
                  </a:cubicBezTo>
                  <a:lnTo>
                    <a:pt x="1" y="2925"/>
                  </a:lnTo>
                  <a:cubicBezTo>
                    <a:pt x="1" y="3199"/>
                    <a:pt x="211" y="3336"/>
                    <a:pt x="421" y="3336"/>
                  </a:cubicBezTo>
                  <a:cubicBezTo>
                    <a:pt x="632" y="3336"/>
                    <a:pt x="842" y="3199"/>
                    <a:pt x="842" y="2925"/>
                  </a:cubicBezTo>
                  <a:lnTo>
                    <a:pt x="842" y="2324"/>
                  </a:lnTo>
                  <a:cubicBezTo>
                    <a:pt x="842" y="2097"/>
                    <a:pt x="1029" y="1910"/>
                    <a:pt x="1256" y="1910"/>
                  </a:cubicBezTo>
                  <a:cubicBezTo>
                    <a:pt x="1483" y="1910"/>
                    <a:pt x="1670" y="2097"/>
                    <a:pt x="1670" y="2324"/>
                  </a:cubicBezTo>
                  <a:lnTo>
                    <a:pt x="1670" y="4648"/>
                  </a:lnTo>
                  <a:cubicBezTo>
                    <a:pt x="1670" y="4874"/>
                    <a:pt x="1857" y="5061"/>
                    <a:pt x="2084" y="5061"/>
                  </a:cubicBezTo>
                  <a:cubicBezTo>
                    <a:pt x="2311" y="5061"/>
                    <a:pt x="2498" y="4874"/>
                    <a:pt x="2498" y="4648"/>
                  </a:cubicBezTo>
                  <a:lnTo>
                    <a:pt x="2498" y="695"/>
                  </a:lnTo>
                  <a:cubicBezTo>
                    <a:pt x="2498" y="442"/>
                    <a:pt x="2417" y="201"/>
                    <a:pt x="2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5"/>
            <p:cNvSpPr/>
            <p:nvPr/>
          </p:nvSpPr>
          <p:spPr>
            <a:xfrm>
              <a:off x="1027471" y="3374325"/>
              <a:ext cx="115531" cy="111303"/>
            </a:xfrm>
            <a:custGeom>
              <a:avLst/>
              <a:gdLst/>
              <a:ahLst/>
              <a:cxnLst/>
              <a:rect l="l" t="t" r="r" b="b"/>
              <a:pathLst>
                <a:path w="2271" h="2167" extrusionOk="0">
                  <a:moveTo>
                    <a:pt x="1255" y="1"/>
                  </a:moveTo>
                  <a:cubicBezTo>
                    <a:pt x="623" y="1"/>
                    <a:pt x="1" y="477"/>
                    <a:pt x="1" y="1245"/>
                  </a:cubicBezTo>
                  <a:lnTo>
                    <a:pt x="1" y="2167"/>
                  </a:lnTo>
                  <a:cubicBezTo>
                    <a:pt x="1015" y="2127"/>
                    <a:pt x="1897" y="1486"/>
                    <a:pt x="2271" y="551"/>
                  </a:cubicBezTo>
                  <a:cubicBezTo>
                    <a:pt x="2016" y="171"/>
                    <a:pt x="1634" y="1"/>
                    <a:pt x="1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5"/>
            <p:cNvSpPr/>
            <p:nvPr/>
          </p:nvSpPr>
          <p:spPr>
            <a:xfrm>
              <a:off x="1362349" y="3402313"/>
              <a:ext cx="126367" cy="257517"/>
            </a:xfrm>
            <a:custGeom>
              <a:avLst/>
              <a:gdLst/>
              <a:ahLst/>
              <a:cxnLst/>
              <a:rect l="l" t="t" r="r" b="b"/>
              <a:pathLst>
                <a:path w="2484" h="5062" extrusionOk="0">
                  <a:moveTo>
                    <a:pt x="2270" y="1"/>
                  </a:moveTo>
                  <a:cubicBezTo>
                    <a:pt x="1896" y="936"/>
                    <a:pt x="1002" y="1577"/>
                    <a:pt x="0" y="1617"/>
                  </a:cubicBezTo>
                  <a:lnTo>
                    <a:pt x="0" y="2925"/>
                  </a:lnTo>
                  <a:cubicBezTo>
                    <a:pt x="0" y="3199"/>
                    <a:pt x="207" y="3336"/>
                    <a:pt x="414" y="3336"/>
                  </a:cubicBezTo>
                  <a:cubicBezTo>
                    <a:pt x="621" y="3336"/>
                    <a:pt x="828" y="3199"/>
                    <a:pt x="828" y="2925"/>
                  </a:cubicBezTo>
                  <a:lnTo>
                    <a:pt x="828" y="2324"/>
                  </a:lnTo>
                  <a:cubicBezTo>
                    <a:pt x="828" y="2097"/>
                    <a:pt x="1015" y="1910"/>
                    <a:pt x="1242" y="1910"/>
                  </a:cubicBezTo>
                  <a:cubicBezTo>
                    <a:pt x="1469" y="1910"/>
                    <a:pt x="1656" y="2097"/>
                    <a:pt x="1656" y="2324"/>
                  </a:cubicBezTo>
                  <a:lnTo>
                    <a:pt x="1656" y="4648"/>
                  </a:lnTo>
                  <a:cubicBezTo>
                    <a:pt x="1656" y="4874"/>
                    <a:pt x="1843" y="5061"/>
                    <a:pt x="2070" y="5061"/>
                  </a:cubicBezTo>
                  <a:cubicBezTo>
                    <a:pt x="2297" y="5061"/>
                    <a:pt x="2484" y="4874"/>
                    <a:pt x="2484" y="4648"/>
                  </a:cubicBezTo>
                  <a:lnTo>
                    <a:pt x="2484" y="695"/>
                  </a:lnTo>
                  <a:cubicBezTo>
                    <a:pt x="2484" y="442"/>
                    <a:pt x="2404" y="201"/>
                    <a:pt x="2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5"/>
            <p:cNvSpPr/>
            <p:nvPr/>
          </p:nvSpPr>
          <p:spPr>
            <a:xfrm>
              <a:off x="1362348" y="3374325"/>
              <a:ext cx="115531" cy="111303"/>
            </a:xfrm>
            <a:custGeom>
              <a:avLst/>
              <a:gdLst/>
              <a:ahLst/>
              <a:cxnLst/>
              <a:rect l="l" t="t" r="r" b="b"/>
              <a:pathLst>
                <a:path w="2271" h="2167" extrusionOk="0">
                  <a:moveTo>
                    <a:pt x="1255" y="1"/>
                  </a:moveTo>
                  <a:cubicBezTo>
                    <a:pt x="622" y="1"/>
                    <a:pt x="0" y="477"/>
                    <a:pt x="0" y="1245"/>
                  </a:cubicBezTo>
                  <a:lnTo>
                    <a:pt x="0" y="2167"/>
                  </a:lnTo>
                  <a:cubicBezTo>
                    <a:pt x="1002" y="2127"/>
                    <a:pt x="1896" y="1486"/>
                    <a:pt x="2270" y="551"/>
                  </a:cubicBezTo>
                  <a:cubicBezTo>
                    <a:pt x="2015" y="171"/>
                    <a:pt x="1633" y="1"/>
                    <a:pt x="1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5"/>
            <p:cNvSpPr/>
            <p:nvPr/>
          </p:nvSpPr>
          <p:spPr>
            <a:xfrm>
              <a:off x="1682270" y="3402313"/>
              <a:ext cx="126367" cy="257517"/>
            </a:xfrm>
            <a:custGeom>
              <a:avLst/>
              <a:gdLst/>
              <a:ahLst/>
              <a:cxnLst/>
              <a:rect l="l" t="t" r="r" b="b"/>
              <a:pathLst>
                <a:path w="2484" h="5062" extrusionOk="0">
                  <a:moveTo>
                    <a:pt x="2270" y="1"/>
                  </a:moveTo>
                  <a:cubicBezTo>
                    <a:pt x="1896" y="936"/>
                    <a:pt x="1002" y="1577"/>
                    <a:pt x="0" y="1617"/>
                  </a:cubicBezTo>
                  <a:lnTo>
                    <a:pt x="0" y="2925"/>
                  </a:lnTo>
                  <a:cubicBezTo>
                    <a:pt x="0" y="3199"/>
                    <a:pt x="207" y="3336"/>
                    <a:pt x="414" y="3336"/>
                  </a:cubicBezTo>
                  <a:cubicBezTo>
                    <a:pt x="621" y="3336"/>
                    <a:pt x="828" y="3199"/>
                    <a:pt x="828" y="2925"/>
                  </a:cubicBezTo>
                  <a:lnTo>
                    <a:pt x="828" y="2324"/>
                  </a:lnTo>
                  <a:cubicBezTo>
                    <a:pt x="828" y="2097"/>
                    <a:pt x="1015" y="1910"/>
                    <a:pt x="1242" y="1910"/>
                  </a:cubicBezTo>
                  <a:cubicBezTo>
                    <a:pt x="1469" y="1910"/>
                    <a:pt x="1656" y="2097"/>
                    <a:pt x="1656" y="2324"/>
                  </a:cubicBezTo>
                  <a:lnTo>
                    <a:pt x="1656" y="4648"/>
                  </a:lnTo>
                  <a:cubicBezTo>
                    <a:pt x="1656" y="4874"/>
                    <a:pt x="1843" y="5061"/>
                    <a:pt x="2070" y="5061"/>
                  </a:cubicBezTo>
                  <a:cubicBezTo>
                    <a:pt x="2297" y="5061"/>
                    <a:pt x="2484" y="4874"/>
                    <a:pt x="2484" y="4648"/>
                  </a:cubicBezTo>
                  <a:lnTo>
                    <a:pt x="2484" y="695"/>
                  </a:lnTo>
                  <a:cubicBezTo>
                    <a:pt x="2484" y="442"/>
                    <a:pt x="2404" y="201"/>
                    <a:pt x="2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>
              <a:off x="1682268" y="3374325"/>
              <a:ext cx="115531" cy="111303"/>
            </a:xfrm>
            <a:custGeom>
              <a:avLst/>
              <a:gdLst/>
              <a:ahLst/>
              <a:cxnLst/>
              <a:rect l="l" t="t" r="r" b="b"/>
              <a:pathLst>
                <a:path w="2271" h="2167" extrusionOk="0">
                  <a:moveTo>
                    <a:pt x="1255" y="1"/>
                  </a:moveTo>
                  <a:cubicBezTo>
                    <a:pt x="622" y="1"/>
                    <a:pt x="0" y="477"/>
                    <a:pt x="0" y="1245"/>
                  </a:cubicBezTo>
                  <a:lnTo>
                    <a:pt x="0" y="2167"/>
                  </a:lnTo>
                  <a:cubicBezTo>
                    <a:pt x="1002" y="2127"/>
                    <a:pt x="1896" y="1486"/>
                    <a:pt x="2270" y="551"/>
                  </a:cubicBezTo>
                  <a:cubicBezTo>
                    <a:pt x="2015" y="171"/>
                    <a:pt x="1633" y="1"/>
                    <a:pt x="1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>
              <a:off x="556775" y="3054575"/>
              <a:ext cx="1397976" cy="148798"/>
            </a:xfrm>
            <a:custGeom>
              <a:avLst/>
              <a:gdLst/>
              <a:ahLst/>
              <a:cxnLst/>
              <a:rect l="l" t="t" r="r" b="b"/>
              <a:pathLst>
                <a:path w="27480" h="2898" extrusionOk="0">
                  <a:moveTo>
                    <a:pt x="1" y="0"/>
                  </a:moveTo>
                  <a:cubicBezTo>
                    <a:pt x="1" y="1603"/>
                    <a:pt x="6156" y="2898"/>
                    <a:pt x="13740" y="2898"/>
                  </a:cubicBezTo>
                  <a:cubicBezTo>
                    <a:pt x="21324" y="2898"/>
                    <a:pt x="27479" y="1603"/>
                    <a:pt x="27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>
              <a:off x="556774" y="2908521"/>
              <a:ext cx="1397976" cy="147479"/>
            </a:xfrm>
            <a:custGeom>
              <a:avLst/>
              <a:gdLst/>
              <a:ahLst/>
              <a:cxnLst/>
              <a:rect l="l" t="t" r="r" b="b"/>
              <a:pathLst>
                <a:path w="27480" h="2899" extrusionOk="0">
                  <a:moveTo>
                    <a:pt x="13740" y="1"/>
                  </a:moveTo>
                  <a:cubicBezTo>
                    <a:pt x="6156" y="1"/>
                    <a:pt x="1" y="1296"/>
                    <a:pt x="1" y="2898"/>
                  </a:cubicBezTo>
                  <a:lnTo>
                    <a:pt x="27479" y="2898"/>
                  </a:lnTo>
                  <a:cubicBezTo>
                    <a:pt x="27479" y="1296"/>
                    <a:pt x="21324" y="1"/>
                    <a:pt x="137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>
              <a:off x="925580" y="2479130"/>
              <a:ext cx="659613" cy="576894"/>
            </a:xfrm>
            <a:custGeom>
              <a:avLst/>
              <a:gdLst/>
              <a:ahLst/>
              <a:cxnLst/>
              <a:rect l="l" t="t" r="r" b="b"/>
              <a:pathLst>
                <a:path w="12966" h="11340" extrusionOk="0">
                  <a:moveTo>
                    <a:pt x="6490" y="0"/>
                  </a:moveTo>
                  <a:cubicBezTo>
                    <a:pt x="5842" y="0"/>
                    <a:pt x="5195" y="344"/>
                    <a:pt x="4874" y="1031"/>
                  </a:cubicBezTo>
                  <a:lnTo>
                    <a:pt x="1" y="11339"/>
                  </a:lnTo>
                  <a:lnTo>
                    <a:pt x="12966" y="11339"/>
                  </a:lnTo>
                  <a:lnTo>
                    <a:pt x="8106" y="1031"/>
                  </a:lnTo>
                  <a:cubicBezTo>
                    <a:pt x="7785" y="344"/>
                    <a:pt x="7138" y="0"/>
                    <a:pt x="64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>
              <a:off x="719099" y="3040324"/>
              <a:ext cx="31287" cy="31287"/>
            </a:xfrm>
            <a:custGeom>
              <a:avLst/>
              <a:gdLst/>
              <a:ahLst/>
              <a:cxnLst/>
              <a:rect l="l" t="t" r="r" b="b"/>
              <a:pathLst>
                <a:path w="615" h="615" extrusionOk="0">
                  <a:moveTo>
                    <a:pt x="308" y="0"/>
                  </a:moveTo>
                  <a:cubicBezTo>
                    <a:pt x="148" y="0"/>
                    <a:pt x="1" y="134"/>
                    <a:pt x="1" y="307"/>
                  </a:cubicBezTo>
                  <a:cubicBezTo>
                    <a:pt x="1" y="481"/>
                    <a:pt x="148" y="614"/>
                    <a:pt x="308" y="614"/>
                  </a:cubicBezTo>
                  <a:cubicBezTo>
                    <a:pt x="481" y="614"/>
                    <a:pt x="615" y="481"/>
                    <a:pt x="615" y="307"/>
                  </a:cubicBezTo>
                  <a:cubicBezTo>
                    <a:pt x="615" y="134"/>
                    <a:pt x="481" y="0"/>
                    <a:pt x="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>
              <a:off x="818957" y="3040324"/>
              <a:ext cx="31287" cy="31287"/>
            </a:xfrm>
            <a:custGeom>
              <a:avLst/>
              <a:gdLst/>
              <a:ahLst/>
              <a:cxnLst/>
              <a:rect l="l" t="t" r="r" b="b"/>
              <a:pathLst>
                <a:path w="615" h="615" extrusionOk="0">
                  <a:moveTo>
                    <a:pt x="308" y="0"/>
                  </a:moveTo>
                  <a:cubicBezTo>
                    <a:pt x="147" y="0"/>
                    <a:pt x="1" y="134"/>
                    <a:pt x="1" y="307"/>
                  </a:cubicBezTo>
                  <a:cubicBezTo>
                    <a:pt x="1" y="481"/>
                    <a:pt x="147" y="614"/>
                    <a:pt x="308" y="614"/>
                  </a:cubicBezTo>
                  <a:cubicBezTo>
                    <a:pt x="481" y="614"/>
                    <a:pt x="615" y="481"/>
                    <a:pt x="615" y="307"/>
                  </a:cubicBezTo>
                  <a:cubicBezTo>
                    <a:pt x="615" y="134"/>
                    <a:pt x="481" y="0"/>
                    <a:pt x="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>
              <a:off x="1760355" y="3040324"/>
              <a:ext cx="31287" cy="31287"/>
            </a:xfrm>
            <a:custGeom>
              <a:avLst/>
              <a:gdLst/>
              <a:ahLst/>
              <a:cxnLst/>
              <a:rect l="l" t="t" r="r" b="b"/>
              <a:pathLst>
                <a:path w="615" h="615" extrusionOk="0">
                  <a:moveTo>
                    <a:pt x="308" y="0"/>
                  </a:moveTo>
                  <a:cubicBezTo>
                    <a:pt x="148" y="0"/>
                    <a:pt x="1" y="134"/>
                    <a:pt x="1" y="307"/>
                  </a:cubicBezTo>
                  <a:cubicBezTo>
                    <a:pt x="1" y="481"/>
                    <a:pt x="148" y="614"/>
                    <a:pt x="308" y="614"/>
                  </a:cubicBezTo>
                  <a:cubicBezTo>
                    <a:pt x="481" y="614"/>
                    <a:pt x="615" y="481"/>
                    <a:pt x="615" y="307"/>
                  </a:cubicBezTo>
                  <a:cubicBezTo>
                    <a:pt x="615" y="134"/>
                    <a:pt x="481" y="0"/>
                    <a:pt x="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>
              <a:off x="1660497" y="3040324"/>
              <a:ext cx="31337" cy="31287"/>
            </a:xfrm>
            <a:custGeom>
              <a:avLst/>
              <a:gdLst/>
              <a:ahLst/>
              <a:cxnLst/>
              <a:rect l="l" t="t" r="r" b="b"/>
              <a:pathLst>
                <a:path w="616" h="615" extrusionOk="0">
                  <a:moveTo>
                    <a:pt x="308" y="0"/>
                  </a:moveTo>
                  <a:cubicBezTo>
                    <a:pt x="148" y="0"/>
                    <a:pt x="1" y="134"/>
                    <a:pt x="1" y="307"/>
                  </a:cubicBezTo>
                  <a:cubicBezTo>
                    <a:pt x="1" y="481"/>
                    <a:pt x="148" y="614"/>
                    <a:pt x="308" y="614"/>
                  </a:cubicBezTo>
                  <a:cubicBezTo>
                    <a:pt x="482" y="614"/>
                    <a:pt x="615" y="481"/>
                    <a:pt x="615" y="307"/>
                  </a:cubicBezTo>
                  <a:cubicBezTo>
                    <a:pt x="615" y="134"/>
                    <a:pt x="482" y="0"/>
                    <a:pt x="3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>
              <a:off x="1180286" y="2849461"/>
              <a:ext cx="75495" cy="150837"/>
            </a:xfrm>
            <a:custGeom>
              <a:avLst/>
              <a:gdLst/>
              <a:ahLst/>
              <a:cxnLst/>
              <a:rect l="l" t="t" r="r" b="b"/>
              <a:pathLst>
                <a:path w="1484" h="2965" extrusionOk="0">
                  <a:moveTo>
                    <a:pt x="1483" y="0"/>
                  </a:moveTo>
                  <a:cubicBezTo>
                    <a:pt x="655" y="0"/>
                    <a:pt x="1" y="668"/>
                    <a:pt x="1" y="1482"/>
                  </a:cubicBezTo>
                  <a:cubicBezTo>
                    <a:pt x="1" y="2310"/>
                    <a:pt x="655" y="2964"/>
                    <a:pt x="1483" y="2964"/>
                  </a:cubicBezTo>
                  <a:lnTo>
                    <a:pt x="14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5"/>
            <p:cNvSpPr/>
            <p:nvPr/>
          </p:nvSpPr>
          <p:spPr>
            <a:xfrm>
              <a:off x="1255726" y="2849461"/>
              <a:ext cx="75444" cy="150837"/>
            </a:xfrm>
            <a:custGeom>
              <a:avLst/>
              <a:gdLst/>
              <a:ahLst/>
              <a:cxnLst/>
              <a:rect l="l" t="t" r="r" b="b"/>
              <a:pathLst>
                <a:path w="1483" h="2965" extrusionOk="0">
                  <a:moveTo>
                    <a:pt x="0" y="0"/>
                  </a:moveTo>
                  <a:lnTo>
                    <a:pt x="0" y="2964"/>
                  </a:lnTo>
                  <a:cubicBezTo>
                    <a:pt x="815" y="2964"/>
                    <a:pt x="1482" y="2310"/>
                    <a:pt x="1482" y="1482"/>
                  </a:cubicBezTo>
                  <a:cubicBezTo>
                    <a:pt x="1482" y="668"/>
                    <a:pt x="815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5"/>
            <p:cNvSpPr/>
            <p:nvPr/>
          </p:nvSpPr>
          <p:spPr>
            <a:xfrm>
              <a:off x="1201325" y="2869550"/>
              <a:ext cx="55105" cy="110648"/>
            </a:xfrm>
            <a:custGeom>
              <a:avLst/>
              <a:gdLst/>
              <a:ahLst/>
              <a:cxnLst/>
              <a:rect l="l" t="t" r="r" b="b"/>
              <a:pathLst>
                <a:path w="1484" h="2979" extrusionOk="0">
                  <a:moveTo>
                    <a:pt x="1483" y="1"/>
                  </a:moveTo>
                  <a:cubicBezTo>
                    <a:pt x="655" y="1"/>
                    <a:pt x="1" y="668"/>
                    <a:pt x="1" y="1483"/>
                  </a:cubicBezTo>
                  <a:cubicBezTo>
                    <a:pt x="1" y="2310"/>
                    <a:pt x="655" y="2978"/>
                    <a:pt x="1483" y="2978"/>
                  </a:cubicBezTo>
                  <a:lnTo>
                    <a:pt x="1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5"/>
            <p:cNvSpPr/>
            <p:nvPr/>
          </p:nvSpPr>
          <p:spPr>
            <a:xfrm>
              <a:off x="1256389" y="2869550"/>
              <a:ext cx="53062" cy="110648"/>
            </a:xfrm>
            <a:custGeom>
              <a:avLst/>
              <a:gdLst/>
              <a:ahLst/>
              <a:cxnLst/>
              <a:rect l="l" t="t" r="r" b="b"/>
              <a:pathLst>
                <a:path w="1429" h="2979" extrusionOk="0">
                  <a:moveTo>
                    <a:pt x="0" y="1"/>
                  </a:moveTo>
                  <a:lnTo>
                    <a:pt x="0" y="2978"/>
                  </a:lnTo>
                  <a:cubicBezTo>
                    <a:pt x="801" y="2951"/>
                    <a:pt x="1429" y="2297"/>
                    <a:pt x="1429" y="1496"/>
                  </a:cubicBezTo>
                  <a:cubicBezTo>
                    <a:pt x="1429" y="695"/>
                    <a:pt x="801" y="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5"/>
            <p:cNvSpPr/>
            <p:nvPr/>
          </p:nvSpPr>
          <p:spPr>
            <a:xfrm>
              <a:off x="1193868" y="2868639"/>
              <a:ext cx="101287" cy="96353"/>
            </a:xfrm>
            <a:custGeom>
              <a:avLst/>
              <a:gdLst/>
              <a:ahLst/>
              <a:cxnLst/>
              <a:rect l="l" t="t" r="r" b="b"/>
              <a:pathLst>
                <a:path w="1991" h="1894" extrusionOk="0">
                  <a:moveTo>
                    <a:pt x="1214" y="0"/>
                  </a:moveTo>
                  <a:cubicBezTo>
                    <a:pt x="932" y="0"/>
                    <a:pt x="649" y="111"/>
                    <a:pt x="428" y="331"/>
                  </a:cubicBezTo>
                  <a:cubicBezTo>
                    <a:pt x="1" y="758"/>
                    <a:pt x="1" y="1466"/>
                    <a:pt x="428" y="1893"/>
                  </a:cubicBezTo>
                  <a:lnTo>
                    <a:pt x="1990" y="331"/>
                  </a:lnTo>
                  <a:cubicBezTo>
                    <a:pt x="1777" y="111"/>
                    <a:pt x="1496" y="0"/>
                    <a:pt x="12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5"/>
            <p:cNvSpPr/>
            <p:nvPr/>
          </p:nvSpPr>
          <p:spPr>
            <a:xfrm>
              <a:off x="1215640" y="2885426"/>
              <a:ext cx="102610" cy="96709"/>
            </a:xfrm>
            <a:custGeom>
              <a:avLst/>
              <a:gdLst/>
              <a:ahLst/>
              <a:cxnLst/>
              <a:rect l="l" t="t" r="r" b="b"/>
              <a:pathLst>
                <a:path w="2017" h="1901" extrusionOk="0">
                  <a:moveTo>
                    <a:pt x="1562" y="1"/>
                  </a:moveTo>
                  <a:lnTo>
                    <a:pt x="0" y="1563"/>
                  </a:lnTo>
                  <a:cubicBezTo>
                    <a:pt x="217" y="1787"/>
                    <a:pt x="510" y="1900"/>
                    <a:pt x="801" y="1900"/>
                  </a:cubicBezTo>
                  <a:cubicBezTo>
                    <a:pt x="1084" y="1900"/>
                    <a:pt x="1365" y="1793"/>
                    <a:pt x="1576" y="1577"/>
                  </a:cubicBezTo>
                  <a:cubicBezTo>
                    <a:pt x="2016" y="1136"/>
                    <a:pt x="2016" y="428"/>
                    <a:pt x="1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5"/>
            <p:cNvSpPr/>
            <p:nvPr/>
          </p:nvSpPr>
          <p:spPr>
            <a:xfrm>
              <a:off x="1180286" y="2616478"/>
              <a:ext cx="75495" cy="151549"/>
            </a:xfrm>
            <a:custGeom>
              <a:avLst/>
              <a:gdLst/>
              <a:ahLst/>
              <a:cxnLst/>
              <a:rect l="l" t="t" r="r" b="b"/>
              <a:pathLst>
                <a:path w="1484" h="2979" extrusionOk="0">
                  <a:moveTo>
                    <a:pt x="1483" y="1"/>
                  </a:moveTo>
                  <a:cubicBezTo>
                    <a:pt x="655" y="1"/>
                    <a:pt x="1" y="668"/>
                    <a:pt x="1" y="1483"/>
                  </a:cubicBezTo>
                  <a:cubicBezTo>
                    <a:pt x="1" y="2310"/>
                    <a:pt x="655" y="2978"/>
                    <a:pt x="1483" y="2978"/>
                  </a:cubicBezTo>
                  <a:lnTo>
                    <a:pt x="148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5"/>
            <p:cNvSpPr/>
            <p:nvPr/>
          </p:nvSpPr>
          <p:spPr>
            <a:xfrm>
              <a:off x="1255726" y="2616478"/>
              <a:ext cx="72697" cy="151549"/>
            </a:xfrm>
            <a:custGeom>
              <a:avLst/>
              <a:gdLst/>
              <a:ahLst/>
              <a:cxnLst/>
              <a:rect l="l" t="t" r="r" b="b"/>
              <a:pathLst>
                <a:path w="1429" h="2979" extrusionOk="0">
                  <a:moveTo>
                    <a:pt x="0" y="1"/>
                  </a:moveTo>
                  <a:lnTo>
                    <a:pt x="0" y="2978"/>
                  </a:lnTo>
                  <a:cubicBezTo>
                    <a:pt x="801" y="2951"/>
                    <a:pt x="1429" y="2297"/>
                    <a:pt x="1429" y="1496"/>
                  </a:cubicBezTo>
                  <a:cubicBezTo>
                    <a:pt x="1429" y="695"/>
                    <a:pt x="801" y="27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5"/>
            <p:cNvSpPr/>
            <p:nvPr/>
          </p:nvSpPr>
          <p:spPr>
            <a:xfrm>
              <a:off x="1201325" y="2636925"/>
              <a:ext cx="55105" cy="110648"/>
            </a:xfrm>
            <a:custGeom>
              <a:avLst/>
              <a:gdLst/>
              <a:ahLst/>
              <a:cxnLst/>
              <a:rect l="l" t="t" r="r" b="b"/>
              <a:pathLst>
                <a:path w="1484" h="2979" extrusionOk="0">
                  <a:moveTo>
                    <a:pt x="1483" y="1"/>
                  </a:moveTo>
                  <a:cubicBezTo>
                    <a:pt x="655" y="1"/>
                    <a:pt x="1" y="668"/>
                    <a:pt x="1" y="1483"/>
                  </a:cubicBezTo>
                  <a:cubicBezTo>
                    <a:pt x="1" y="2310"/>
                    <a:pt x="655" y="2978"/>
                    <a:pt x="1483" y="2978"/>
                  </a:cubicBezTo>
                  <a:lnTo>
                    <a:pt x="1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5"/>
            <p:cNvSpPr/>
            <p:nvPr/>
          </p:nvSpPr>
          <p:spPr>
            <a:xfrm>
              <a:off x="1256389" y="2636925"/>
              <a:ext cx="53062" cy="110648"/>
            </a:xfrm>
            <a:custGeom>
              <a:avLst/>
              <a:gdLst/>
              <a:ahLst/>
              <a:cxnLst/>
              <a:rect l="l" t="t" r="r" b="b"/>
              <a:pathLst>
                <a:path w="1429" h="2979" extrusionOk="0">
                  <a:moveTo>
                    <a:pt x="0" y="1"/>
                  </a:moveTo>
                  <a:lnTo>
                    <a:pt x="0" y="2978"/>
                  </a:lnTo>
                  <a:cubicBezTo>
                    <a:pt x="801" y="2951"/>
                    <a:pt x="1429" y="2297"/>
                    <a:pt x="1429" y="1496"/>
                  </a:cubicBezTo>
                  <a:cubicBezTo>
                    <a:pt x="1429" y="695"/>
                    <a:pt x="801" y="2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5"/>
            <p:cNvSpPr/>
            <p:nvPr/>
          </p:nvSpPr>
          <p:spPr>
            <a:xfrm>
              <a:off x="1193868" y="2636165"/>
              <a:ext cx="101287" cy="95844"/>
            </a:xfrm>
            <a:custGeom>
              <a:avLst/>
              <a:gdLst/>
              <a:ahLst/>
              <a:cxnLst/>
              <a:rect l="l" t="t" r="r" b="b"/>
              <a:pathLst>
                <a:path w="1991" h="1884" extrusionOk="0">
                  <a:moveTo>
                    <a:pt x="1214" y="1"/>
                  </a:moveTo>
                  <a:cubicBezTo>
                    <a:pt x="932" y="1"/>
                    <a:pt x="649" y="108"/>
                    <a:pt x="428" y="321"/>
                  </a:cubicBezTo>
                  <a:cubicBezTo>
                    <a:pt x="1" y="748"/>
                    <a:pt x="1" y="1456"/>
                    <a:pt x="428" y="1883"/>
                  </a:cubicBezTo>
                  <a:lnTo>
                    <a:pt x="1990" y="321"/>
                  </a:lnTo>
                  <a:cubicBezTo>
                    <a:pt x="1777" y="108"/>
                    <a:pt x="1496" y="1"/>
                    <a:pt x="1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5"/>
            <p:cNvSpPr/>
            <p:nvPr/>
          </p:nvSpPr>
          <p:spPr>
            <a:xfrm>
              <a:off x="1215640" y="2652494"/>
              <a:ext cx="103983" cy="97777"/>
            </a:xfrm>
            <a:custGeom>
              <a:avLst/>
              <a:gdLst/>
              <a:ahLst/>
              <a:cxnLst/>
              <a:rect l="l" t="t" r="r" b="b"/>
              <a:pathLst>
                <a:path w="2044" h="1922" extrusionOk="0">
                  <a:moveTo>
                    <a:pt x="1562" y="0"/>
                  </a:moveTo>
                  <a:lnTo>
                    <a:pt x="0" y="1562"/>
                  </a:lnTo>
                  <a:cubicBezTo>
                    <a:pt x="219" y="1801"/>
                    <a:pt x="513" y="1921"/>
                    <a:pt x="810" y="1921"/>
                  </a:cubicBezTo>
                  <a:cubicBezTo>
                    <a:pt x="1095" y="1921"/>
                    <a:pt x="1380" y="1811"/>
                    <a:pt x="1603" y="1589"/>
                  </a:cubicBezTo>
                  <a:cubicBezTo>
                    <a:pt x="2043" y="1148"/>
                    <a:pt x="2030" y="427"/>
                    <a:pt x="1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5"/>
            <p:cNvSpPr/>
            <p:nvPr/>
          </p:nvSpPr>
          <p:spPr>
            <a:xfrm>
              <a:off x="1078444" y="2822958"/>
              <a:ext cx="98540" cy="98540"/>
            </a:xfrm>
            <a:custGeom>
              <a:avLst/>
              <a:gdLst/>
              <a:ahLst/>
              <a:cxnLst/>
              <a:rect l="l" t="t" r="r" b="b"/>
              <a:pathLst>
                <a:path w="1937" h="1937" extrusionOk="0">
                  <a:moveTo>
                    <a:pt x="975" y="1"/>
                  </a:moveTo>
                  <a:lnTo>
                    <a:pt x="788" y="788"/>
                  </a:lnTo>
                  <a:lnTo>
                    <a:pt x="0" y="962"/>
                  </a:lnTo>
                  <a:lnTo>
                    <a:pt x="788" y="1149"/>
                  </a:lnTo>
                  <a:lnTo>
                    <a:pt x="975" y="1937"/>
                  </a:lnTo>
                  <a:lnTo>
                    <a:pt x="1148" y="1149"/>
                  </a:lnTo>
                  <a:lnTo>
                    <a:pt x="1936" y="962"/>
                  </a:lnTo>
                  <a:lnTo>
                    <a:pt x="1148" y="788"/>
                  </a:lnTo>
                  <a:lnTo>
                    <a:pt x="9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5"/>
            <p:cNvSpPr/>
            <p:nvPr/>
          </p:nvSpPr>
          <p:spPr>
            <a:xfrm>
              <a:off x="1046498" y="2929581"/>
              <a:ext cx="63896" cy="64608"/>
            </a:xfrm>
            <a:custGeom>
              <a:avLst/>
              <a:gdLst/>
              <a:ahLst/>
              <a:cxnLst/>
              <a:rect l="l" t="t" r="r" b="b"/>
              <a:pathLst>
                <a:path w="1256" h="1270" extrusionOk="0">
                  <a:moveTo>
                    <a:pt x="628" y="1"/>
                  </a:moveTo>
                  <a:lnTo>
                    <a:pt x="521" y="522"/>
                  </a:lnTo>
                  <a:lnTo>
                    <a:pt x="1" y="628"/>
                  </a:lnTo>
                  <a:lnTo>
                    <a:pt x="521" y="749"/>
                  </a:lnTo>
                  <a:lnTo>
                    <a:pt x="628" y="1269"/>
                  </a:lnTo>
                  <a:lnTo>
                    <a:pt x="748" y="749"/>
                  </a:lnTo>
                  <a:lnTo>
                    <a:pt x="1256" y="628"/>
                  </a:lnTo>
                  <a:lnTo>
                    <a:pt x="748" y="52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" name="Google Shape;935;p25"/>
          <p:cNvSpPr/>
          <p:nvPr/>
        </p:nvSpPr>
        <p:spPr>
          <a:xfrm>
            <a:off x="8235375" y="155852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36" name="Google Shape;936;p25"/>
          <p:cNvPicPr preferRelativeResize="0"/>
          <p:nvPr/>
        </p:nvPicPr>
        <p:blipFill rotWithShape="1">
          <a:blip r:embed="rId2">
            <a:alphaModFix amt="34000"/>
          </a:blip>
          <a:srcRect r="32042" b="32014"/>
          <a:stretch/>
        </p:blipFill>
        <p:spPr>
          <a:xfrm>
            <a:off x="2725" y="0"/>
            <a:ext cx="91405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7" name="Google Shape;937;p25"/>
          <p:cNvSpPr txBox="1">
            <a:spLocks noGrp="1"/>
          </p:cNvSpPr>
          <p:nvPr>
            <p:ph type="title" hasCustomPrompt="1"/>
          </p:nvPr>
        </p:nvSpPr>
        <p:spPr>
          <a:xfrm>
            <a:off x="1915375" y="1778450"/>
            <a:ext cx="2229000" cy="927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 b="1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8" name="Google Shape;938;p25"/>
          <p:cNvSpPr txBox="1">
            <a:spLocks noGrp="1"/>
          </p:cNvSpPr>
          <p:nvPr>
            <p:ph type="subTitle" idx="1"/>
          </p:nvPr>
        </p:nvSpPr>
        <p:spPr>
          <a:xfrm>
            <a:off x="1915375" y="2889550"/>
            <a:ext cx="2229000" cy="4755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9" name="Google Shape;939;p25"/>
          <p:cNvSpPr txBox="1">
            <a:spLocks noGrp="1"/>
          </p:cNvSpPr>
          <p:nvPr>
            <p:ph type="title" idx="2" hasCustomPrompt="1"/>
          </p:nvPr>
        </p:nvSpPr>
        <p:spPr>
          <a:xfrm>
            <a:off x="4999625" y="1778550"/>
            <a:ext cx="2229000" cy="927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 b="1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40" name="Google Shape;940;p25"/>
          <p:cNvSpPr txBox="1">
            <a:spLocks noGrp="1"/>
          </p:cNvSpPr>
          <p:nvPr>
            <p:ph type="subTitle" idx="3"/>
          </p:nvPr>
        </p:nvSpPr>
        <p:spPr>
          <a:xfrm>
            <a:off x="4999625" y="2889450"/>
            <a:ext cx="2229000" cy="4755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1" name="Google Shape;941;p25"/>
          <p:cNvSpPr/>
          <p:nvPr/>
        </p:nvSpPr>
        <p:spPr>
          <a:xfrm>
            <a:off x="5861325" y="382972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"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26"/>
          <p:cNvSpPr txBox="1">
            <a:spLocks noGrp="1"/>
          </p:cNvSpPr>
          <p:nvPr>
            <p:ph type="body" idx="1"/>
          </p:nvPr>
        </p:nvSpPr>
        <p:spPr>
          <a:xfrm>
            <a:off x="707325" y="1242600"/>
            <a:ext cx="6815100" cy="167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Barriecito"/>
              <a:buAutoNum type="arabicPeriod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AutoNum type="alphaLcPeriod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AutoNum type="romanLcPeriod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AutoNum type="arabicPeriod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AutoNum type="alphaLcPeriod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AutoNum type="romanLcPeriod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AutoNum type="arabicPeriod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AutoNum type="alphaLcPeriod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944" name="Google Shape;944;p26"/>
          <p:cNvSpPr txBox="1">
            <a:spLocks noGrp="1"/>
          </p:cNvSpPr>
          <p:nvPr>
            <p:ph type="title"/>
          </p:nvPr>
        </p:nvSpPr>
        <p:spPr>
          <a:xfrm>
            <a:off x="707325" y="535650"/>
            <a:ext cx="68151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45" name="Google Shape;945;p26"/>
          <p:cNvPicPr preferRelativeResize="0"/>
          <p:nvPr/>
        </p:nvPicPr>
        <p:blipFill rotWithShape="1">
          <a:blip r:embed="rId2">
            <a:alphaModFix amt="34000"/>
          </a:blip>
          <a:srcRect r="32042" b="32014"/>
          <a:stretch/>
        </p:blipFill>
        <p:spPr>
          <a:xfrm>
            <a:off x="1750" y="0"/>
            <a:ext cx="91405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6" name="Google Shape;946;p26"/>
          <p:cNvSpPr/>
          <p:nvPr/>
        </p:nvSpPr>
        <p:spPr>
          <a:xfrm>
            <a:off x="5648175" y="18565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26"/>
          <p:cNvSpPr/>
          <p:nvPr/>
        </p:nvSpPr>
        <p:spPr>
          <a:xfrm>
            <a:off x="5234125" y="326000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26"/>
          <p:cNvSpPr/>
          <p:nvPr/>
        </p:nvSpPr>
        <p:spPr>
          <a:xfrm>
            <a:off x="8303475" y="2606400"/>
            <a:ext cx="266400" cy="2664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26"/>
          <p:cNvSpPr/>
          <p:nvPr/>
        </p:nvSpPr>
        <p:spPr>
          <a:xfrm>
            <a:off x="400950" y="412790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26"/>
          <p:cNvSpPr/>
          <p:nvPr/>
        </p:nvSpPr>
        <p:spPr>
          <a:xfrm>
            <a:off x="6864722" y="3617116"/>
            <a:ext cx="2162700" cy="1094700"/>
          </a:xfrm>
          <a:prstGeom prst="triangle">
            <a:avLst>
              <a:gd name="adj" fmla="val 4572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26"/>
          <p:cNvSpPr/>
          <p:nvPr/>
        </p:nvSpPr>
        <p:spPr>
          <a:xfrm>
            <a:off x="2575" y="4454431"/>
            <a:ext cx="9144002" cy="746995"/>
          </a:xfrm>
          <a:custGeom>
            <a:avLst/>
            <a:gdLst/>
            <a:ahLst/>
            <a:cxnLst/>
            <a:rect l="l" t="t" r="r" b="b"/>
            <a:pathLst>
              <a:path w="70474" h="44650" extrusionOk="0">
                <a:moveTo>
                  <a:pt x="70473" y="0"/>
                </a:moveTo>
                <a:cubicBezTo>
                  <a:pt x="62235" y="307"/>
                  <a:pt x="54958" y="1015"/>
                  <a:pt x="48362" y="2470"/>
                </a:cubicBezTo>
                <a:cubicBezTo>
                  <a:pt x="32019" y="6062"/>
                  <a:pt x="15863" y="10549"/>
                  <a:pt x="0" y="15889"/>
                </a:cubicBezTo>
                <a:lnTo>
                  <a:pt x="0" y="44650"/>
                </a:lnTo>
                <a:lnTo>
                  <a:pt x="70473" y="44650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26"/>
          <p:cNvSpPr/>
          <p:nvPr/>
        </p:nvSpPr>
        <p:spPr>
          <a:xfrm flipH="1">
            <a:off x="-52" y="4347181"/>
            <a:ext cx="9144002" cy="859102"/>
          </a:xfrm>
          <a:custGeom>
            <a:avLst/>
            <a:gdLst/>
            <a:ahLst/>
            <a:cxnLst/>
            <a:rect l="l" t="t" r="r" b="b"/>
            <a:pathLst>
              <a:path w="70474" h="17505" extrusionOk="0">
                <a:moveTo>
                  <a:pt x="70473" y="0"/>
                </a:moveTo>
                <a:lnTo>
                  <a:pt x="0" y="14154"/>
                </a:lnTo>
                <a:lnTo>
                  <a:pt x="0" y="17505"/>
                </a:lnTo>
                <a:lnTo>
                  <a:pt x="70473" y="17492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26"/>
          <p:cNvSpPr/>
          <p:nvPr/>
        </p:nvSpPr>
        <p:spPr>
          <a:xfrm flipH="1">
            <a:off x="6297695" y="4109863"/>
            <a:ext cx="155459" cy="393065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7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2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26"/>
          <p:cNvSpPr/>
          <p:nvPr/>
        </p:nvSpPr>
        <p:spPr>
          <a:xfrm flipH="1">
            <a:off x="6537480" y="4111192"/>
            <a:ext cx="128491" cy="393073"/>
          </a:xfrm>
          <a:custGeom>
            <a:avLst/>
            <a:gdLst/>
            <a:ahLst/>
            <a:cxnLst/>
            <a:rect l="l" t="t" r="r" b="b"/>
            <a:pathLst>
              <a:path w="2859" h="8026" extrusionOk="0">
                <a:moveTo>
                  <a:pt x="1216" y="1"/>
                </a:moveTo>
                <a:lnTo>
                  <a:pt x="535" y="3112"/>
                </a:lnTo>
                <a:lnTo>
                  <a:pt x="855" y="3112"/>
                </a:lnTo>
                <a:lnTo>
                  <a:pt x="1" y="8026"/>
                </a:lnTo>
                <a:lnTo>
                  <a:pt x="2858" y="8026"/>
                </a:lnTo>
                <a:lnTo>
                  <a:pt x="1777" y="3112"/>
                </a:lnTo>
                <a:lnTo>
                  <a:pt x="2137" y="3112"/>
                </a:lnTo>
                <a:lnTo>
                  <a:pt x="121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26"/>
          <p:cNvSpPr/>
          <p:nvPr/>
        </p:nvSpPr>
        <p:spPr>
          <a:xfrm flipH="1">
            <a:off x="2401705" y="4106659"/>
            <a:ext cx="212996" cy="494204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6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1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26"/>
          <p:cNvSpPr/>
          <p:nvPr/>
        </p:nvSpPr>
        <p:spPr>
          <a:xfrm flipH="1">
            <a:off x="1823233" y="4021685"/>
            <a:ext cx="176029" cy="494141"/>
          </a:xfrm>
          <a:custGeom>
            <a:avLst/>
            <a:gdLst/>
            <a:ahLst/>
            <a:cxnLst/>
            <a:rect l="l" t="t" r="r" b="b"/>
            <a:pathLst>
              <a:path w="2859" h="8026" extrusionOk="0">
                <a:moveTo>
                  <a:pt x="1216" y="1"/>
                </a:moveTo>
                <a:lnTo>
                  <a:pt x="535" y="3112"/>
                </a:lnTo>
                <a:lnTo>
                  <a:pt x="855" y="3112"/>
                </a:lnTo>
                <a:lnTo>
                  <a:pt x="1" y="8026"/>
                </a:lnTo>
                <a:lnTo>
                  <a:pt x="2858" y="8026"/>
                </a:lnTo>
                <a:lnTo>
                  <a:pt x="1777" y="3112"/>
                </a:lnTo>
                <a:lnTo>
                  <a:pt x="2137" y="3112"/>
                </a:lnTo>
                <a:lnTo>
                  <a:pt x="121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26"/>
          <p:cNvSpPr/>
          <p:nvPr/>
        </p:nvSpPr>
        <p:spPr>
          <a:xfrm flipH="1">
            <a:off x="1456224" y="4021648"/>
            <a:ext cx="212996" cy="494204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7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2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26"/>
          <p:cNvSpPr/>
          <p:nvPr/>
        </p:nvSpPr>
        <p:spPr>
          <a:xfrm flipH="1">
            <a:off x="5929876" y="4143618"/>
            <a:ext cx="155459" cy="393065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6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1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_1_1_1"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29"/>
          <p:cNvSpPr/>
          <p:nvPr/>
        </p:nvSpPr>
        <p:spPr>
          <a:xfrm>
            <a:off x="6347575" y="2407088"/>
            <a:ext cx="266400" cy="2664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29"/>
          <p:cNvSpPr/>
          <p:nvPr/>
        </p:nvSpPr>
        <p:spPr>
          <a:xfrm>
            <a:off x="506025" y="403655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29"/>
          <p:cNvSpPr/>
          <p:nvPr/>
        </p:nvSpPr>
        <p:spPr>
          <a:xfrm>
            <a:off x="8336025" y="403655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29"/>
          <p:cNvSpPr/>
          <p:nvPr/>
        </p:nvSpPr>
        <p:spPr>
          <a:xfrm>
            <a:off x="7838950" y="27250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15" name="Google Shape;1015;p29"/>
          <p:cNvPicPr preferRelativeResize="0"/>
          <p:nvPr/>
        </p:nvPicPr>
        <p:blipFill rotWithShape="1">
          <a:blip r:embed="rId2">
            <a:alphaModFix amt="34000"/>
          </a:blip>
          <a:srcRect r="32042" b="32014"/>
          <a:stretch/>
        </p:blipFill>
        <p:spPr>
          <a:xfrm>
            <a:off x="2725" y="0"/>
            <a:ext cx="91405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6" name="Google Shape;1016;p29"/>
          <p:cNvSpPr txBox="1">
            <a:spLocks noGrp="1"/>
          </p:cNvSpPr>
          <p:nvPr>
            <p:ph type="title"/>
          </p:nvPr>
        </p:nvSpPr>
        <p:spPr>
          <a:xfrm>
            <a:off x="768450" y="535650"/>
            <a:ext cx="76071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7" name="Google Shape;1017;p29"/>
          <p:cNvSpPr txBox="1">
            <a:spLocks noGrp="1"/>
          </p:cNvSpPr>
          <p:nvPr>
            <p:ph type="subTitle" idx="1"/>
          </p:nvPr>
        </p:nvSpPr>
        <p:spPr>
          <a:xfrm>
            <a:off x="1188015" y="2822625"/>
            <a:ext cx="6268200" cy="3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accent2"/>
                </a:solidFill>
                <a:latin typeface="Barriecito"/>
                <a:ea typeface="Barriecito"/>
                <a:cs typeface="Barriecito"/>
                <a:sym typeface="Barriec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9pPr>
          </a:lstStyle>
          <a:p>
            <a:endParaRPr/>
          </a:p>
        </p:txBody>
      </p:sp>
      <p:sp>
        <p:nvSpPr>
          <p:cNvPr id="1018" name="Google Shape;1018;p29"/>
          <p:cNvSpPr txBox="1">
            <a:spLocks noGrp="1"/>
          </p:cNvSpPr>
          <p:nvPr>
            <p:ph type="body" idx="2"/>
          </p:nvPr>
        </p:nvSpPr>
        <p:spPr>
          <a:xfrm>
            <a:off x="1188015" y="3174525"/>
            <a:ext cx="6268200" cy="14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19" name="Google Shape;1019;p29"/>
          <p:cNvSpPr txBox="1">
            <a:spLocks noGrp="1"/>
          </p:cNvSpPr>
          <p:nvPr>
            <p:ph type="subTitle" idx="3"/>
          </p:nvPr>
        </p:nvSpPr>
        <p:spPr>
          <a:xfrm>
            <a:off x="1188015" y="1773500"/>
            <a:ext cx="6268200" cy="3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accent2"/>
                </a:solidFill>
                <a:latin typeface="Barriecito"/>
                <a:ea typeface="Barriecito"/>
                <a:cs typeface="Barriecito"/>
                <a:sym typeface="Barrieci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riecito"/>
              <a:buNone/>
              <a:defRPr sz="2000" b="1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9pPr>
          </a:lstStyle>
          <a:p>
            <a:endParaRPr/>
          </a:p>
        </p:txBody>
      </p:sp>
      <p:sp>
        <p:nvSpPr>
          <p:cNvPr id="1020" name="Google Shape;1020;p29"/>
          <p:cNvSpPr txBox="1">
            <a:spLocks noGrp="1"/>
          </p:cNvSpPr>
          <p:nvPr>
            <p:ph type="body" idx="4"/>
          </p:nvPr>
        </p:nvSpPr>
        <p:spPr>
          <a:xfrm>
            <a:off x="1188015" y="2125361"/>
            <a:ext cx="626820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1" name="Google Shape;1021;p29"/>
          <p:cNvSpPr txBox="1">
            <a:spLocks noGrp="1"/>
          </p:cNvSpPr>
          <p:nvPr>
            <p:ph type="subTitle" idx="5"/>
          </p:nvPr>
        </p:nvSpPr>
        <p:spPr>
          <a:xfrm>
            <a:off x="2276500" y="1208876"/>
            <a:ext cx="4591200" cy="4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2" name="Google Shape;1022;p29"/>
          <p:cNvSpPr/>
          <p:nvPr/>
        </p:nvSpPr>
        <p:spPr>
          <a:xfrm>
            <a:off x="1951050" y="596825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1" name="Google Shape;1071;p31"/>
          <p:cNvGrpSpPr/>
          <p:nvPr/>
        </p:nvGrpSpPr>
        <p:grpSpPr>
          <a:xfrm>
            <a:off x="248983" y="3507208"/>
            <a:ext cx="2726209" cy="2538996"/>
            <a:chOff x="248983" y="3507208"/>
            <a:chExt cx="2726209" cy="2538996"/>
          </a:xfrm>
        </p:grpSpPr>
        <p:grpSp>
          <p:nvGrpSpPr>
            <p:cNvPr id="1072" name="Google Shape;1072;p31"/>
            <p:cNvGrpSpPr/>
            <p:nvPr/>
          </p:nvGrpSpPr>
          <p:grpSpPr>
            <a:xfrm>
              <a:off x="248983" y="3507208"/>
              <a:ext cx="2726209" cy="2538996"/>
              <a:chOff x="-1702125" y="1153750"/>
              <a:chExt cx="824525" cy="767950"/>
            </a:xfrm>
          </p:grpSpPr>
          <p:sp>
            <p:nvSpPr>
              <p:cNvPr id="1073" name="Google Shape;1073;p31"/>
              <p:cNvSpPr/>
              <p:nvPr/>
            </p:nvSpPr>
            <p:spPr>
              <a:xfrm>
                <a:off x="-1702125" y="1153750"/>
                <a:ext cx="824525" cy="767950"/>
              </a:xfrm>
              <a:custGeom>
                <a:avLst/>
                <a:gdLst/>
                <a:ahLst/>
                <a:cxnLst/>
                <a:rect l="l" t="t" r="r" b="b"/>
                <a:pathLst>
                  <a:path w="32981" h="30718" extrusionOk="0">
                    <a:moveTo>
                      <a:pt x="16468" y="1"/>
                    </a:moveTo>
                    <a:cubicBezTo>
                      <a:pt x="9047" y="1"/>
                      <a:pt x="2516" y="5396"/>
                      <a:pt x="1322" y="12969"/>
                    </a:cubicBezTo>
                    <a:cubicBezTo>
                      <a:pt x="0" y="21341"/>
                      <a:pt x="5715" y="29205"/>
                      <a:pt x="14100" y="30527"/>
                    </a:cubicBezTo>
                    <a:cubicBezTo>
                      <a:pt x="14911" y="30655"/>
                      <a:pt x="15717" y="30717"/>
                      <a:pt x="16512" y="30717"/>
                    </a:cubicBezTo>
                    <a:cubicBezTo>
                      <a:pt x="23934" y="30717"/>
                      <a:pt x="30464" y="25322"/>
                      <a:pt x="31658" y="17749"/>
                    </a:cubicBezTo>
                    <a:cubicBezTo>
                      <a:pt x="32980" y="9377"/>
                      <a:pt x="27265" y="1513"/>
                      <a:pt x="18880" y="191"/>
                    </a:cubicBezTo>
                    <a:cubicBezTo>
                      <a:pt x="18069" y="63"/>
                      <a:pt x="17264" y="1"/>
                      <a:pt x="164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1"/>
              <p:cNvSpPr/>
              <p:nvPr/>
            </p:nvSpPr>
            <p:spPr>
              <a:xfrm>
                <a:off x="-1106625" y="1213600"/>
                <a:ext cx="125200" cy="131175"/>
              </a:xfrm>
              <a:custGeom>
                <a:avLst/>
                <a:gdLst/>
                <a:ahLst/>
                <a:cxnLst/>
                <a:rect l="l" t="t" r="r" b="b"/>
                <a:pathLst>
                  <a:path w="5008" h="5247" extrusionOk="0">
                    <a:moveTo>
                      <a:pt x="868" y="0"/>
                    </a:moveTo>
                    <a:lnTo>
                      <a:pt x="54" y="2270"/>
                    </a:lnTo>
                    <a:cubicBezTo>
                      <a:pt x="0" y="2417"/>
                      <a:pt x="27" y="2590"/>
                      <a:pt x="121" y="2724"/>
                    </a:cubicBezTo>
                    <a:lnTo>
                      <a:pt x="334" y="3031"/>
                    </a:lnTo>
                    <a:cubicBezTo>
                      <a:pt x="414" y="3151"/>
                      <a:pt x="441" y="3298"/>
                      <a:pt x="414" y="3432"/>
                    </a:cubicBezTo>
                    <a:lnTo>
                      <a:pt x="147" y="4620"/>
                    </a:lnTo>
                    <a:cubicBezTo>
                      <a:pt x="76" y="4955"/>
                      <a:pt x="325" y="5246"/>
                      <a:pt x="646" y="5246"/>
                    </a:cubicBezTo>
                    <a:cubicBezTo>
                      <a:pt x="684" y="5246"/>
                      <a:pt x="722" y="5242"/>
                      <a:pt x="762" y="5234"/>
                    </a:cubicBezTo>
                    <a:lnTo>
                      <a:pt x="1763" y="5007"/>
                    </a:lnTo>
                    <a:cubicBezTo>
                      <a:pt x="2003" y="4954"/>
                      <a:pt x="2177" y="4753"/>
                      <a:pt x="2164" y="4513"/>
                    </a:cubicBezTo>
                    <a:cubicBezTo>
                      <a:pt x="2164" y="4223"/>
                      <a:pt x="2394" y="3998"/>
                      <a:pt x="2665" y="3998"/>
                    </a:cubicBezTo>
                    <a:cubicBezTo>
                      <a:pt x="2693" y="3998"/>
                      <a:pt x="2722" y="4001"/>
                      <a:pt x="2751" y="4006"/>
                    </a:cubicBezTo>
                    <a:lnTo>
                      <a:pt x="4260" y="4246"/>
                    </a:lnTo>
                    <a:cubicBezTo>
                      <a:pt x="4290" y="4251"/>
                      <a:pt x="4319" y="4254"/>
                      <a:pt x="4348" y="4254"/>
                    </a:cubicBezTo>
                    <a:cubicBezTo>
                      <a:pt x="4461" y="4254"/>
                      <a:pt x="4565" y="4214"/>
                      <a:pt x="4660" y="4139"/>
                    </a:cubicBezTo>
                    <a:lnTo>
                      <a:pt x="5008" y="3859"/>
                    </a:lnTo>
                    <a:cubicBezTo>
                      <a:pt x="3873" y="2323"/>
                      <a:pt x="2471" y="1015"/>
                      <a:pt x="8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1"/>
              <p:cNvSpPr/>
              <p:nvPr/>
            </p:nvSpPr>
            <p:spPr>
              <a:xfrm>
                <a:off x="-1605325" y="1160175"/>
                <a:ext cx="345850" cy="327500"/>
              </a:xfrm>
              <a:custGeom>
                <a:avLst/>
                <a:gdLst/>
                <a:ahLst/>
                <a:cxnLst/>
                <a:rect l="l" t="t" r="r" b="b"/>
                <a:pathLst>
                  <a:path w="13834" h="13100" extrusionOk="0">
                    <a:moveTo>
                      <a:pt x="9988" y="1"/>
                    </a:moveTo>
                    <a:cubicBezTo>
                      <a:pt x="5942" y="695"/>
                      <a:pt x="2337" y="2992"/>
                      <a:pt x="0" y="6370"/>
                    </a:cubicBezTo>
                    <a:lnTo>
                      <a:pt x="0" y="9240"/>
                    </a:lnTo>
                    <a:cubicBezTo>
                      <a:pt x="0" y="9467"/>
                      <a:pt x="174" y="9681"/>
                      <a:pt x="401" y="9721"/>
                    </a:cubicBezTo>
                    <a:lnTo>
                      <a:pt x="2310" y="10122"/>
                    </a:lnTo>
                    <a:cubicBezTo>
                      <a:pt x="2457" y="10148"/>
                      <a:pt x="2577" y="10242"/>
                      <a:pt x="2644" y="10375"/>
                    </a:cubicBezTo>
                    <a:lnTo>
                      <a:pt x="3138" y="11270"/>
                    </a:lnTo>
                    <a:cubicBezTo>
                      <a:pt x="3165" y="11323"/>
                      <a:pt x="3191" y="11377"/>
                      <a:pt x="3205" y="11443"/>
                    </a:cubicBezTo>
                    <a:lnTo>
                      <a:pt x="3378" y="12659"/>
                    </a:lnTo>
                    <a:cubicBezTo>
                      <a:pt x="3418" y="12912"/>
                      <a:pt x="3632" y="13099"/>
                      <a:pt x="3886" y="13099"/>
                    </a:cubicBezTo>
                    <a:lnTo>
                      <a:pt x="3939" y="13099"/>
                    </a:lnTo>
                    <a:cubicBezTo>
                      <a:pt x="4220" y="13099"/>
                      <a:pt x="4447" y="12872"/>
                      <a:pt x="4447" y="12592"/>
                    </a:cubicBezTo>
                    <a:lnTo>
                      <a:pt x="4447" y="11283"/>
                    </a:lnTo>
                    <a:cubicBezTo>
                      <a:pt x="4447" y="11216"/>
                      <a:pt x="4460" y="11136"/>
                      <a:pt x="4500" y="11070"/>
                    </a:cubicBezTo>
                    <a:lnTo>
                      <a:pt x="4861" y="10322"/>
                    </a:lnTo>
                    <a:cubicBezTo>
                      <a:pt x="4927" y="10162"/>
                      <a:pt x="4927" y="9988"/>
                      <a:pt x="4834" y="9841"/>
                    </a:cubicBezTo>
                    <a:lnTo>
                      <a:pt x="4380" y="9040"/>
                    </a:lnTo>
                    <a:cubicBezTo>
                      <a:pt x="4292" y="8877"/>
                      <a:pt x="4123" y="8785"/>
                      <a:pt x="3948" y="8785"/>
                    </a:cubicBezTo>
                    <a:cubicBezTo>
                      <a:pt x="3936" y="8785"/>
                      <a:pt x="3924" y="8786"/>
                      <a:pt x="3913" y="8786"/>
                    </a:cubicBezTo>
                    <a:lnTo>
                      <a:pt x="2764" y="8853"/>
                    </a:lnTo>
                    <a:cubicBezTo>
                      <a:pt x="2757" y="8853"/>
                      <a:pt x="2750" y="8854"/>
                      <a:pt x="2742" y="8854"/>
                    </a:cubicBezTo>
                    <a:cubicBezTo>
                      <a:pt x="2407" y="8854"/>
                      <a:pt x="2165" y="8552"/>
                      <a:pt x="2230" y="8226"/>
                    </a:cubicBezTo>
                    <a:lnTo>
                      <a:pt x="2404" y="7505"/>
                    </a:lnTo>
                    <a:cubicBezTo>
                      <a:pt x="2444" y="7304"/>
                      <a:pt x="2591" y="7157"/>
                      <a:pt x="2791" y="7117"/>
                    </a:cubicBezTo>
                    <a:lnTo>
                      <a:pt x="4380" y="6784"/>
                    </a:lnTo>
                    <a:cubicBezTo>
                      <a:pt x="4415" y="6776"/>
                      <a:pt x="4451" y="6772"/>
                      <a:pt x="4486" y="6772"/>
                    </a:cubicBezTo>
                    <a:cubicBezTo>
                      <a:pt x="4688" y="6772"/>
                      <a:pt x="4874" y="6897"/>
                      <a:pt x="4954" y="7091"/>
                    </a:cubicBezTo>
                    <a:lnTo>
                      <a:pt x="5248" y="7785"/>
                    </a:lnTo>
                    <a:cubicBezTo>
                      <a:pt x="5329" y="7971"/>
                      <a:pt x="5512" y="8086"/>
                      <a:pt x="5708" y="8086"/>
                    </a:cubicBezTo>
                    <a:cubicBezTo>
                      <a:pt x="5737" y="8086"/>
                      <a:pt x="5766" y="8084"/>
                      <a:pt x="5795" y="8079"/>
                    </a:cubicBezTo>
                    <a:lnTo>
                      <a:pt x="6636" y="7945"/>
                    </a:lnTo>
                    <a:cubicBezTo>
                      <a:pt x="6890" y="7919"/>
                      <a:pt x="7064" y="7705"/>
                      <a:pt x="7064" y="7451"/>
                    </a:cubicBezTo>
                    <a:lnTo>
                      <a:pt x="7064" y="6303"/>
                    </a:lnTo>
                    <a:cubicBezTo>
                      <a:pt x="7064" y="6116"/>
                      <a:pt x="7170" y="5942"/>
                      <a:pt x="7331" y="5862"/>
                    </a:cubicBezTo>
                    <a:lnTo>
                      <a:pt x="10228" y="4300"/>
                    </a:lnTo>
                    <a:cubicBezTo>
                      <a:pt x="10301" y="4254"/>
                      <a:pt x="10380" y="4234"/>
                      <a:pt x="10462" y="4234"/>
                    </a:cubicBezTo>
                    <a:cubicBezTo>
                      <a:pt x="10499" y="4234"/>
                      <a:pt x="10537" y="4238"/>
                      <a:pt x="10575" y="4247"/>
                    </a:cubicBezTo>
                    <a:lnTo>
                      <a:pt x="12044" y="4580"/>
                    </a:lnTo>
                    <a:cubicBezTo>
                      <a:pt x="12080" y="4588"/>
                      <a:pt x="12116" y="4592"/>
                      <a:pt x="12153" y="4592"/>
                    </a:cubicBezTo>
                    <a:cubicBezTo>
                      <a:pt x="12305" y="4592"/>
                      <a:pt x="12454" y="4526"/>
                      <a:pt x="12551" y="4407"/>
                    </a:cubicBezTo>
                    <a:lnTo>
                      <a:pt x="13620" y="3058"/>
                    </a:lnTo>
                    <a:cubicBezTo>
                      <a:pt x="13833" y="2778"/>
                      <a:pt x="13726" y="2377"/>
                      <a:pt x="13406" y="2257"/>
                    </a:cubicBezTo>
                    <a:lnTo>
                      <a:pt x="11176" y="1429"/>
                    </a:lnTo>
                    <a:cubicBezTo>
                      <a:pt x="11083" y="1389"/>
                      <a:pt x="11003" y="1336"/>
                      <a:pt x="10949" y="1256"/>
                    </a:cubicBezTo>
                    <a:lnTo>
                      <a:pt x="998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1"/>
              <p:cNvSpPr/>
              <p:nvPr/>
            </p:nvSpPr>
            <p:spPr>
              <a:xfrm>
                <a:off x="-1474475" y="1421225"/>
                <a:ext cx="334150" cy="454000"/>
              </a:xfrm>
              <a:custGeom>
                <a:avLst/>
                <a:gdLst/>
                <a:ahLst/>
                <a:cxnLst/>
                <a:rect l="l" t="t" r="r" b="b"/>
                <a:pathLst>
                  <a:path w="13366" h="18160" extrusionOk="0">
                    <a:moveTo>
                      <a:pt x="5141" y="0"/>
                    </a:moveTo>
                    <a:lnTo>
                      <a:pt x="2310" y="240"/>
                    </a:lnTo>
                    <a:cubicBezTo>
                      <a:pt x="2163" y="240"/>
                      <a:pt x="2030" y="321"/>
                      <a:pt x="1950" y="441"/>
                    </a:cubicBezTo>
                    <a:lnTo>
                      <a:pt x="534" y="2350"/>
                    </a:lnTo>
                    <a:cubicBezTo>
                      <a:pt x="494" y="2403"/>
                      <a:pt x="454" y="2484"/>
                      <a:pt x="441" y="2564"/>
                    </a:cubicBezTo>
                    <a:lnTo>
                      <a:pt x="27" y="5020"/>
                    </a:lnTo>
                    <a:cubicBezTo>
                      <a:pt x="0" y="5207"/>
                      <a:pt x="80" y="5408"/>
                      <a:pt x="241" y="5515"/>
                    </a:cubicBezTo>
                    <a:lnTo>
                      <a:pt x="1082" y="6102"/>
                    </a:lnTo>
                    <a:cubicBezTo>
                      <a:pt x="1215" y="6195"/>
                      <a:pt x="1296" y="6356"/>
                      <a:pt x="1296" y="6516"/>
                    </a:cubicBezTo>
                    <a:lnTo>
                      <a:pt x="1296" y="7584"/>
                    </a:lnTo>
                    <a:cubicBezTo>
                      <a:pt x="1296" y="7862"/>
                      <a:pt x="1523" y="8080"/>
                      <a:pt x="1796" y="8080"/>
                    </a:cubicBezTo>
                    <a:cubicBezTo>
                      <a:pt x="1812" y="8080"/>
                      <a:pt x="1827" y="8080"/>
                      <a:pt x="1843" y="8078"/>
                    </a:cubicBezTo>
                    <a:lnTo>
                      <a:pt x="2471" y="8025"/>
                    </a:lnTo>
                    <a:cubicBezTo>
                      <a:pt x="2482" y="8024"/>
                      <a:pt x="2494" y="8023"/>
                      <a:pt x="2506" y="8023"/>
                    </a:cubicBezTo>
                    <a:cubicBezTo>
                      <a:pt x="2681" y="8023"/>
                      <a:pt x="2851" y="8115"/>
                      <a:pt x="2951" y="8265"/>
                    </a:cubicBezTo>
                    <a:lnTo>
                      <a:pt x="3539" y="9226"/>
                    </a:lnTo>
                    <a:cubicBezTo>
                      <a:pt x="3592" y="9307"/>
                      <a:pt x="3619" y="9413"/>
                      <a:pt x="3605" y="9507"/>
                    </a:cubicBezTo>
                    <a:lnTo>
                      <a:pt x="3579" y="10829"/>
                    </a:lnTo>
                    <a:cubicBezTo>
                      <a:pt x="3579" y="10949"/>
                      <a:pt x="3525" y="11069"/>
                      <a:pt x="3432" y="11162"/>
                    </a:cubicBezTo>
                    <a:lnTo>
                      <a:pt x="2577" y="12044"/>
                    </a:lnTo>
                    <a:cubicBezTo>
                      <a:pt x="2484" y="12137"/>
                      <a:pt x="2430" y="12271"/>
                      <a:pt x="2430" y="12404"/>
                    </a:cubicBezTo>
                    <a:lnTo>
                      <a:pt x="2471" y="14888"/>
                    </a:lnTo>
                    <a:cubicBezTo>
                      <a:pt x="2471" y="14995"/>
                      <a:pt x="2511" y="15088"/>
                      <a:pt x="2564" y="15168"/>
                    </a:cubicBezTo>
                    <a:lnTo>
                      <a:pt x="3031" y="15836"/>
                    </a:lnTo>
                    <a:cubicBezTo>
                      <a:pt x="3071" y="15889"/>
                      <a:pt x="3098" y="15956"/>
                      <a:pt x="3111" y="16023"/>
                    </a:cubicBezTo>
                    <a:lnTo>
                      <a:pt x="3485" y="17758"/>
                    </a:lnTo>
                    <a:cubicBezTo>
                      <a:pt x="3539" y="17985"/>
                      <a:pt x="3739" y="18159"/>
                      <a:pt x="3979" y="18159"/>
                    </a:cubicBezTo>
                    <a:lnTo>
                      <a:pt x="4367" y="18159"/>
                    </a:lnTo>
                    <a:cubicBezTo>
                      <a:pt x="4607" y="18159"/>
                      <a:pt x="4821" y="17972"/>
                      <a:pt x="4861" y="17718"/>
                    </a:cubicBezTo>
                    <a:lnTo>
                      <a:pt x="5194" y="15435"/>
                    </a:lnTo>
                    <a:cubicBezTo>
                      <a:pt x="5221" y="15302"/>
                      <a:pt x="5288" y="15181"/>
                      <a:pt x="5408" y="15101"/>
                    </a:cubicBezTo>
                    <a:lnTo>
                      <a:pt x="9080" y="12484"/>
                    </a:lnTo>
                    <a:cubicBezTo>
                      <a:pt x="9160" y="12418"/>
                      <a:pt x="9227" y="12324"/>
                      <a:pt x="9267" y="12217"/>
                    </a:cubicBezTo>
                    <a:lnTo>
                      <a:pt x="9614" y="11162"/>
                    </a:lnTo>
                    <a:cubicBezTo>
                      <a:pt x="9667" y="10989"/>
                      <a:pt x="9801" y="10869"/>
                      <a:pt x="9974" y="10829"/>
                    </a:cubicBezTo>
                    <a:lnTo>
                      <a:pt x="11470" y="10468"/>
                    </a:lnTo>
                    <a:cubicBezTo>
                      <a:pt x="11697" y="10401"/>
                      <a:pt x="11844" y="10214"/>
                      <a:pt x="11857" y="9987"/>
                    </a:cubicBezTo>
                    <a:lnTo>
                      <a:pt x="11964" y="7824"/>
                    </a:lnTo>
                    <a:cubicBezTo>
                      <a:pt x="11977" y="7718"/>
                      <a:pt x="12004" y="7611"/>
                      <a:pt x="12071" y="7531"/>
                    </a:cubicBezTo>
                    <a:lnTo>
                      <a:pt x="13219" y="6049"/>
                    </a:lnTo>
                    <a:cubicBezTo>
                      <a:pt x="13366" y="5862"/>
                      <a:pt x="13366" y="5608"/>
                      <a:pt x="13219" y="5421"/>
                    </a:cubicBezTo>
                    <a:lnTo>
                      <a:pt x="12324" y="4286"/>
                    </a:lnTo>
                    <a:cubicBezTo>
                      <a:pt x="12231" y="4170"/>
                      <a:pt x="12088" y="4094"/>
                      <a:pt x="11938" y="4094"/>
                    </a:cubicBezTo>
                    <a:cubicBezTo>
                      <a:pt x="11915" y="4094"/>
                      <a:pt x="11893" y="4096"/>
                      <a:pt x="11870" y="4099"/>
                    </a:cubicBezTo>
                    <a:lnTo>
                      <a:pt x="9868" y="4366"/>
                    </a:lnTo>
                    <a:cubicBezTo>
                      <a:pt x="9842" y="4370"/>
                      <a:pt x="9816" y="4372"/>
                      <a:pt x="9791" y="4372"/>
                    </a:cubicBezTo>
                    <a:cubicBezTo>
                      <a:pt x="9465" y="4372"/>
                      <a:pt x="9208" y="4061"/>
                      <a:pt x="9307" y="3739"/>
                    </a:cubicBezTo>
                    <a:lnTo>
                      <a:pt x="9400" y="3338"/>
                    </a:lnTo>
                    <a:cubicBezTo>
                      <a:pt x="9440" y="3138"/>
                      <a:pt x="9360" y="2938"/>
                      <a:pt x="9200" y="2817"/>
                    </a:cubicBezTo>
                    <a:lnTo>
                      <a:pt x="5475" y="107"/>
                    </a:lnTo>
                    <a:cubicBezTo>
                      <a:pt x="5368" y="27"/>
                      <a:pt x="5261" y="0"/>
                      <a:pt x="51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1"/>
              <p:cNvSpPr/>
              <p:nvPr/>
            </p:nvSpPr>
            <p:spPr>
              <a:xfrm>
                <a:off x="-1106625" y="1348775"/>
                <a:ext cx="200650" cy="402575"/>
              </a:xfrm>
              <a:custGeom>
                <a:avLst/>
                <a:gdLst/>
                <a:ahLst/>
                <a:cxnLst/>
                <a:rect l="l" t="t" r="r" b="b"/>
                <a:pathLst>
                  <a:path w="8026" h="16103" extrusionOk="0">
                    <a:moveTo>
                      <a:pt x="2524" y="1"/>
                    </a:moveTo>
                    <a:cubicBezTo>
                      <a:pt x="2431" y="1"/>
                      <a:pt x="2337" y="14"/>
                      <a:pt x="2257" y="67"/>
                    </a:cubicBezTo>
                    <a:lnTo>
                      <a:pt x="281" y="1216"/>
                    </a:lnTo>
                    <a:cubicBezTo>
                      <a:pt x="94" y="1323"/>
                      <a:pt x="0" y="1536"/>
                      <a:pt x="27" y="1750"/>
                    </a:cubicBezTo>
                    <a:lnTo>
                      <a:pt x="454" y="4167"/>
                    </a:lnTo>
                    <a:lnTo>
                      <a:pt x="454" y="4233"/>
                    </a:lnTo>
                    <a:lnTo>
                      <a:pt x="561" y="7131"/>
                    </a:lnTo>
                    <a:cubicBezTo>
                      <a:pt x="575" y="7318"/>
                      <a:pt x="681" y="7491"/>
                      <a:pt x="855" y="7571"/>
                    </a:cubicBezTo>
                    <a:lnTo>
                      <a:pt x="1616" y="7945"/>
                    </a:lnTo>
                    <a:cubicBezTo>
                      <a:pt x="1690" y="7979"/>
                      <a:pt x="1770" y="7995"/>
                      <a:pt x="1848" y="7995"/>
                    </a:cubicBezTo>
                    <a:cubicBezTo>
                      <a:pt x="1927" y="7995"/>
                      <a:pt x="2003" y="7979"/>
                      <a:pt x="2070" y="7945"/>
                    </a:cubicBezTo>
                    <a:lnTo>
                      <a:pt x="2818" y="7571"/>
                    </a:lnTo>
                    <a:cubicBezTo>
                      <a:pt x="2895" y="7533"/>
                      <a:pt x="2978" y="7513"/>
                      <a:pt x="3060" y="7513"/>
                    </a:cubicBezTo>
                    <a:cubicBezTo>
                      <a:pt x="3148" y="7513"/>
                      <a:pt x="3236" y="7536"/>
                      <a:pt x="3312" y="7585"/>
                    </a:cubicBezTo>
                    <a:lnTo>
                      <a:pt x="4460" y="8279"/>
                    </a:lnTo>
                    <a:cubicBezTo>
                      <a:pt x="4634" y="8386"/>
                      <a:pt x="4727" y="8586"/>
                      <a:pt x="4700" y="8786"/>
                    </a:cubicBezTo>
                    <a:lnTo>
                      <a:pt x="4540" y="9988"/>
                    </a:lnTo>
                    <a:cubicBezTo>
                      <a:pt x="4527" y="10095"/>
                      <a:pt x="4473" y="10202"/>
                      <a:pt x="4407" y="10282"/>
                    </a:cubicBezTo>
                    <a:lnTo>
                      <a:pt x="3445" y="11297"/>
                    </a:lnTo>
                    <a:cubicBezTo>
                      <a:pt x="3352" y="11377"/>
                      <a:pt x="3298" y="11497"/>
                      <a:pt x="3298" y="11630"/>
                    </a:cubicBezTo>
                    <a:lnTo>
                      <a:pt x="3112" y="15235"/>
                    </a:lnTo>
                    <a:cubicBezTo>
                      <a:pt x="3098" y="15382"/>
                      <a:pt x="3152" y="15516"/>
                      <a:pt x="3258" y="15623"/>
                    </a:cubicBezTo>
                    <a:lnTo>
                      <a:pt x="3619" y="15956"/>
                    </a:lnTo>
                    <a:cubicBezTo>
                      <a:pt x="3718" y="16055"/>
                      <a:pt x="3845" y="16103"/>
                      <a:pt x="3972" y="16103"/>
                    </a:cubicBezTo>
                    <a:cubicBezTo>
                      <a:pt x="4119" y="16103"/>
                      <a:pt x="4266" y="16038"/>
                      <a:pt x="4367" y="15916"/>
                    </a:cubicBezTo>
                    <a:lnTo>
                      <a:pt x="6089" y="13807"/>
                    </a:lnTo>
                    <a:cubicBezTo>
                      <a:pt x="6169" y="13713"/>
                      <a:pt x="6209" y="13607"/>
                      <a:pt x="6209" y="13486"/>
                    </a:cubicBezTo>
                    <a:lnTo>
                      <a:pt x="6209" y="12418"/>
                    </a:lnTo>
                    <a:cubicBezTo>
                      <a:pt x="6209" y="12338"/>
                      <a:pt x="6223" y="12271"/>
                      <a:pt x="6249" y="12205"/>
                    </a:cubicBezTo>
                    <a:lnTo>
                      <a:pt x="7998" y="8252"/>
                    </a:lnTo>
                    <a:cubicBezTo>
                      <a:pt x="7998" y="8025"/>
                      <a:pt x="8025" y="7798"/>
                      <a:pt x="8025" y="7558"/>
                    </a:cubicBezTo>
                    <a:cubicBezTo>
                      <a:pt x="8025" y="5342"/>
                      <a:pt x="7544" y="3152"/>
                      <a:pt x="6610" y="1136"/>
                    </a:cubicBezTo>
                    <a:lnTo>
                      <a:pt x="4073" y="41"/>
                    </a:lnTo>
                    <a:cubicBezTo>
                      <a:pt x="4006" y="14"/>
                      <a:pt x="3926" y="1"/>
                      <a:pt x="38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8" name="Google Shape;1078;p31"/>
            <p:cNvSpPr/>
            <p:nvPr/>
          </p:nvSpPr>
          <p:spPr>
            <a:xfrm>
              <a:off x="790351" y="3889388"/>
              <a:ext cx="2097598" cy="1938481"/>
            </a:xfrm>
            <a:custGeom>
              <a:avLst/>
              <a:gdLst/>
              <a:ahLst/>
              <a:cxnLst/>
              <a:rect l="l" t="t" r="r" b="b"/>
              <a:pathLst>
                <a:path w="21521" h="19889" extrusionOk="0">
                  <a:moveTo>
                    <a:pt x="15150" y="1"/>
                  </a:moveTo>
                  <a:cubicBezTo>
                    <a:pt x="18095" y="4337"/>
                    <a:pt x="17559" y="10145"/>
                    <a:pt x="13839" y="13839"/>
                  </a:cubicBezTo>
                  <a:cubicBezTo>
                    <a:pt x="11737" y="15956"/>
                    <a:pt x="8950" y="17042"/>
                    <a:pt x="6140" y="17042"/>
                  </a:cubicBezTo>
                  <a:cubicBezTo>
                    <a:pt x="4011" y="17042"/>
                    <a:pt x="1869" y="16419"/>
                    <a:pt x="1" y="15150"/>
                  </a:cubicBezTo>
                  <a:lnTo>
                    <a:pt x="1" y="15150"/>
                  </a:lnTo>
                  <a:cubicBezTo>
                    <a:pt x="2140" y="18269"/>
                    <a:pt x="5556" y="19888"/>
                    <a:pt x="9001" y="19888"/>
                  </a:cubicBezTo>
                  <a:cubicBezTo>
                    <a:pt x="11765" y="19888"/>
                    <a:pt x="14546" y="18847"/>
                    <a:pt x="16703" y="16703"/>
                  </a:cubicBezTo>
                  <a:cubicBezTo>
                    <a:pt x="21521" y="11858"/>
                    <a:pt x="20771" y="3855"/>
                    <a:pt x="15150" y="1"/>
                  </a:cubicBezTo>
                  <a:close/>
                </a:path>
              </a:pathLst>
            </a:custGeom>
            <a:solidFill>
              <a:srgbClr val="000000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31"/>
          <p:cNvGrpSpPr/>
          <p:nvPr/>
        </p:nvGrpSpPr>
        <p:grpSpPr>
          <a:xfrm>
            <a:off x="568800" y="566400"/>
            <a:ext cx="8138325" cy="3253150"/>
            <a:chOff x="568800" y="566400"/>
            <a:chExt cx="8138325" cy="3253150"/>
          </a:xfrm>
        </p:grpSpPr>
        <p:sp>
          <p:nvSpPr>
            <p:cNvPr id="1080" name="Google Shape;1080;p31"/>
            <p:cNvSpPr/>
            <p:nvPr/>
          </p:nvSpPr>
          <p:spPr>
            <a:xfrm>
              <a:off x="1388450" y="2302950"/>
              <a:ext cx="268800" cy="2688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1"/>
            <p:cNvSpPr/>
            <p:nvPr/>
          </p:nvSpPr>
          <p:spPr>
            <a:xfrm>
              <a:off x="2629575" y="566400"/>
              <a:ext cx="268800" cy="2688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1"/>
            <p:cNvSpPr/>
            <p:nvPr/>
          </p:nvSpPr>
          <p:spPr>
            <a:xfrm>
              <a:off x="6534450" y="792213"/>
              <a:ext cx="201300" cy="2013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1"/>
            <p:cNvSpPr/>
            <p:nvPr/>
          </p:nvSpPr>
          <p:spPr>
            <a:xfrm>
              <a:off x="8505825" y="3618250"/>
              <a:ext cx="201300" cy="2013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1"/>
            <p:cNvSpPr/>
            <p:nvPr/>
          </p:nvSpPr>
          <p:spPr>
            <a:xfrm>
              <a:off x="568800" y="993525"/>
              <a:ext cx="201300" cy="201300"/>
            </a:xfrm>
            <a:prstGeom prst="star4">
              <a:avLst>
                <a:gd name="adj" fmla="val 125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" name="Google Shape;1085;p31"/>
          <p:cNvSpPr/>
          <p:nvPr/>
        </p:nvSpPr>
        <p:spPr>
          <a:xfrm flipH="1">
            <a:off x="-52" y="4347181"/>
            <a:ext cx="9144002" cy="859102"/>
          </a:xfrm>
          <a:custGeom>
            <a:avLst/>
            <a:gdLst/>
            <a:ahLst/>
            <a:cxnLst/>
            <a:rect l="l" t="t" r="r" b="b"/>
            <a:pathLst>
              <a:path w="70474" h="17505" extrusionOk="0">
                <a:moveTo>
                  <a:pt x="70473" y="0"/>
                </a:moveTo>
                <a:lnTo>
                  <a:pt x="0" y="14154"/>
                </a:lnTo>
                <a:lnTo>
                  <a:pt x="0" y="17505"/>
                </a:lnTo>
                <a:lnTo>
                  <a:pt x="70473" y="17492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31"/>
          <p:cNvSpPr/>
          <p:nvPr/>
        </p:nvSpPr>
        <p:spPr>
          <a:xfrm>
            <a:off x="2577" y="4515877"/>
            <a:ext cx="9144002" cy="685489"/>
          </a:xfrm>
          <a:custGeom>
            <a:avLst/>
            <a:gdLst/>
            <a:ahLst/>
            <a:cxnLst/>
            <a:rect l="l" t="t" r="r" b="b"/>
            <a:pathLst>
              <a:path w="70474" h="44650" extrusionOk="0">
                <a:moveTo>
                  <a:pt x="70473" y="0"/>
                </a:moveTo>
                <a:cubicBezTo>
                  <a:pt x="62235" y="307"/>
                  <a:pt x="54958" y="1015"/>
                  <a:pt x="48362" y="2470"/>
                </a:cubicBezTo>
                <a:cubicBezTo>
                  <a:pt x="32019" y="6062"/>
                  <a:pt x="15863" y="10549"/>
                  <a:pt x="0" y="15889"/>
                </a:cubicBezTo>
                <a:lnTo>
                  <a:pt x="0" y="44650"/>
                </a:lnTo>
                <a:lnTo>
                  <a:pt x="70473" y="44650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31"/>
          <p:cNvSpPr/>
          <p:nvPr/>
        </p:nvSpPr>
        <p:spPr>
          <a:xfrm flipH="1">
            <a:off x="7790730" y="694175"/>
            <a:ext cx="999347" cy="397372"/>
          </a:xfrm>
          <a:custGeom>
            <a:avLst/>
            <a:gdLst/>
            <a:ahLst/>
            <a:cxnLst/>
            <a:rect l="l" t="t" r="r" b="b"/>
            <a:pathLst>
              <a:path w="23474" h="9334" extrusionOk="0">
                <a:moveTo>
                  <a:pt x="6930" y="0"/>
                </a:moveTo>
                <a:cubicBezTo>
                  <a:pt x="6196" y="0"/>
                  <a:pt x="5608" y="601"/>
                  <a:pt x="5608" y="1322"/>
                </a:cubicBezTo>
                <a:lnTo>
                  <a:pt x="5608" y="1375"/>
                </a:lnTo>
                <a:lnTo>
                  <a:pt x="5515" y="1375"/>
                </a:lnTo>
                <a:cubicBezTo>
                  <a:pt x="4540" y="1375"/>
                  <a:pt x="3766" y="2163"/>
                  <a:pt x="3766" y="3125"/>
                </a:cubicBezTo>
                <a:cubicBezTo>
                  <a:pt x="3766" y="3285"/>
                  <a:pt x="3779" y="3432"/>
                  <a:pt x="3819" y="3579"/>
                </a:cubicBezTo>
                <a:lnTo>
                  <a:pt x="2885" y="3579"/>
                </a:lnTo>
                <a:cubicBezTo>
                  <a:pt x="1296" y="3579"/>
                  <a:pt x="1" y="4860"/>
                  <a:pt x="1" y="6463"/>
                </a:cubicBezTo>
                <a:cubicBezTo>
                  <a:pt x="1" y="8052"/>
                  <a:pt x="1296" y="9333"/>
                  <a:pt x="2885" y="9333"/>
                </a:cubicBezTo>
                <a:lnTo>
                  <a:pt x="20590" y="9333"/>
                </a:lnTo>
                <a:cubicBezTo>
                  <a:pt x="22179" y="9333"/>
                  <a:pt x="23474" y="8052"/>
                  <a:pt x="23474" y="6463"/>
                </a:cubicBezTo>
                <a:cubicBezTo>
                  <a:pt x="23474" y="4860"/>
                  <a:pt x="22179" y="3579"/>
                  <a:pt x="20590" y="3579"/>
                </a:cubicBezTo>
                <a:lnTo>
                  <a:pt x="18200" y="3579"/>
                </a:lnTo>
                <a:cubicBezTo>
                  <a:pt x="18240" y="3432"/>
                  <a:pt x="18253" y="3285"/>
                  <a:pt x="18253" y="3125"/>
                </a:cubicBezTo>
                <a:cubicBezTo>
                  <a:pt x="18253" y="2163"/>
                  <a:pt x="17479" y="1375"/>
                  <a:pt x="16504" y="1375"/>
                </a:cubicBezTo>
                <a:lnTo>
                  <a:pt x="13460" y="1375"/>
                </a:lnTo>
                <a:lnTo>
                  <a:pt x="13460" y="1322"/>
                </a:lnTo>
                <a:cubicBezTo>
                  <a:pt x="13460" y="601"/>
                  <a:pt x="12859" y="0"/>
                  <a:pt x="121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1"/>
          <p:cNvSpPr/>
          <p:nvPr/>
        </p:nvSpPr>
        <p:spPr>
          <a:xfrm>
            <a:off x="7153746" y="4144154"/>
            <a:ext cx="187811" cy="435767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7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2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31"/>
          <p:cNvSpPr/>
          <p:nvPr/>
        </p:nvSpPr>
        <p:spPr>
          <a:xfrm>
            <a:off x="7790734" y="4144154"/>
            <a:ext cx="187811" cy="435767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6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1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1"/>
          <p:cNvSpPr/>
          <p:nvPr/>
        </p:nvSpPr>
        <p:spPr>
          <a:xfrm>
            <a:off x="6942750" y="4172078"/>
            <a:ext cx="155229" cy="435772"/>
          </a:xfrm>
          <a:custGeom>
            <a:avLst/>
            <a:gdLst/>
            <a:ahLst/>
            <a:cxnLst/>
            <a:rect l="l" t="t" r="r" b="b"/>
            <a:pathLst>
              <a:path w="2859" h="8026" extrusionOk="0">
                <a:moveTo>
                  <a:pt x="1216" y="1"/>
                </a:moveTo>
                <a:lnTo>
                  <a:pt x="535" y="3112"/>
                </a:lnTo>
                <a:lnTo>
                  <a:pt x="855" y="3112"/>
                </a:lnTo>
                <a:lnTo>
                  <a:pt x="1" y="8026"/>
                </a:lnTo>
                <a:lnTo>
                  <a:pt x="2858" y="8026"/>
                </a:lnTo>
                <a:lnTo>
                  <a:pt x="1777" y="3112"/>
                </a:lnTo>
                <a:lnTo>
                  <a:pt x="2137" y="3112"/>
                </a:lnTo>
                <a:lnTo>
                  <a:pt x="121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1" name="Google Shape;1091;p31"/>
          <p:cNvGrpSpPr/>
          <p:nvPr/>
        </p:nvGrpSpPr>
        <p:grpSpPr>
          <a:xfrm flipH="1">
            <a:off x="7153747" y="1824547"/>
            <a:ext cx="1098732" cy="1171590"/>
            <a:chOff x="3559266" y="344698"/>
            <a:chExt cx="794111" cy="846769"/>
          </a:xfrm>
        </p:grpSpPr>
        <p:sp>
          <p:nvSpPr>
            <p:cNvPr id="1092" name="Google Shape;1092;p31"/>
            <p:cNvSpPr/>
            <p:nvPr/>
          </p:nvSpPr>
          <p:spPr>
            <a:xfrm rot="2399499" flipH="1">
              <a:off x="3875841" y="482769"/>
              <a:ext cx="5268" cy="163441"/>
            </a:xfrm>
            <a:custGeom>
              <a:avLst/>
              <a:gdLst/>
              <a:ahLst/>
              <a:cxnLst/>
              <a:rect l="l" t="t" r="r" b="b"/>
              <a:pathLst>
                <a:path w="161" h="4995" extrusionOk="0">
                  <a:moveTo>
                    <a:pt x="0" y="1"/>
                  </a:moveTo>
                  <a:lnTo>
                    <a:pt x="0" y="4994"/>
                  </a:lnTo>
                  <a:lnTo>
                    <a:pt x="160" y="499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282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1"/>
            <p:cNvSpPr/>
            <p:nvPr/>
          </p:nvSpPr>
          <p:spPr>
            <a:xfrm rot="2399499" flipH="1">
              <a:off x="4199870" y="754564"/>
              <a:ext cx="5268" cy="163441"/>
            </a:xfrm>
            <a:custGeom>
              <a:avLst/>
              <a:gdLst/>
              <a:ahLst/>
              <a:cxnLst/>
              <a:rect l="l" t="t" r="r" b="b"/>
              <a:pathLst>
                <a:path w="161" h="4995" extrusionOk="0">
                  <a:moveTo>
                    <a:pt x="0" y="1"/>
                  </a:moveTo>
                  <a:lnTo>
                    <a:pt x="0" y="4994"/>
                  </a:lnTo>
                  <a:lnTo>
                    <a:pt x="160" y="499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282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1"/>
            <p:cNvSpPr/>
            <p:nvPr/>
          </p:nvSpPr>
          <p:spPr>
            <a:xfrm>
              <a:off x="4239900" y="756750"/>
              <a:ext cx="30900" cy="3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1"/>
            <p:cNvSpPr/>
            <p:nvPr/>
          </p:nvSpPr>
          <p:spPr>
            <a:xfrm>
              <a:off x="3916650" y="485675"/>
              <a:ext cx="30300" cy="3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1"/>
            <p:cNvSpPr/>
            <p:nvPr/>
          </p:nvSpPr>
          <p:spPr>
            <a:xfrm>
              <a:off x="3870125" y="518875"/>
              <a:ext cx="51900" cy="51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1"/>
            <p:cNvSpPr/>
            <p:nvPr/>
          </p:nvSpPr>
          <p:spPr>
            <a:xfrm>
              <a:off x="4193375" y="790575"/>
              <a:ext cx="51900" cy="51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1"/>
            <p:cNvSpPr/>
            <p:nvPr/>
          </p:nvSpPr>
          <p:spPr>
            <a:xfrm rot="2399298" flipH="1">
              <a:off x="3647225" y="658151"/>
              <a:ext cx="122802" cy="25299"/>
            </a:xfrm>
            <a:custGeom>
              <a:avLst/>
              <a:gdLst/>
              <a:ahLst/>
              <a:cxnLst/>
              <a:rect l="l" t="t" r="r" b="b"/>
              <a:pathLst>
                <a:path w="3753" h="695" extrusionOk="0">
                  <a:moveTo>
                    <a:pt x="1" y="0"/>
                  </a:moveTo>
                  <a:lnTo>
                    <a:pt x="1" y="694"/>
                  </a:lnTo>
                  <a:lnTo>
                    <a:pt x="3753" y="694"/>
                  </a:lnTo>
                  <a:cubicBezTo>
                    <a:pt x="3753" y="467"/>
                    <a:pt x="3726" y="227"/>
                    <a:pt x="36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1"/>
            <p:cNvSpPr/>
            <p:nvPr/>
          </p:nvSpPr>
          <p:spPr>
            <a:xfrm rot="2399499" flipH="1">
              <a:off x="3675698" y="607377"/>
              <a:ext cx="217180" cy="100093"/>
            </a:xfrm>
            <a:custGeom>
              <a:avLst/>
              <a:gdLst/>
              <a:ahLst/>
              <a:cxnLst/>
              <a:rect l="l" t="t" r="r" b="b"/>
              <a:pathLst>
                <a:path w="6637" h="3059" extrusionOk="0">
                  <a:moveTo>
                    <a:pt x="1" y="0"/>
                  </a:moveTo>
                  <a:lnTo>
                    <a:pt x="1" y="1255"/>
                  </a:lnTo>
                  <a:lnTo>
                    <a:pt x="2952" y="1255"/>
                  </a:lnTo>
                  <a:lnTo>
                    <a:pt x="2952" y="3058"/>
                  </a:lnTo>
                  <a:lnTo>
                    <a:pt x="6637" y="3058"/>
                  </a:lnTo>
                  <a:cubicBezTo>
                    <a:pt x="6303" y="1349"/>
                    <a:pt x="4861" y="94"/>
                    <a:pt x="3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1"/>
            <p:cNvSpPr/>
            <p:nvPr/>
          </p:nvSpPr>
          <p:spPr>
            <a:xfrm rot="2399499" flipH="1">
              <a:off x="4013914" y="891001"/>
              <a:ext cx="217180" cy="99635"/>
            </a:xfrm>
            <a:custGeom>
              <a:avLst/>
              <a:gdLst/>
              <a:ahLst/>
              <a:cxnLst/>
              <a:rect l="l" t="t" r="r" b="b"/>
              <a:pathLst>
                <a:path w="6637" h="3045" extrusionOk="0">
                  <a:moveTo>
                    <a:pt x="3498" y="0"/>
                  </a:moveTo>
                  <a:cubicBezTo>
                    <a:pt x="1763" y="80"/>
                    <a:pt x="321" y="1349"/>
                    <a:pt x="0" y="3045"/>
                  </a:cubicBezTo>
                  <a:lnTo>
                    <a:pt x="3699" y="3045"/>
                  </a:lnTo>
                  <a:lnTo>
                    <a:pt x="3699" y="1255"/>
                  </a:lnTo>
                  <a:lnTo>
                    <a:pt x="6636" y="1255"/>
                  </a:lnTo>
                  <a:lnTo>
                    <a:pt x="66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1"/>
            <p:cNvSpPr/>
            <p:nvPr/>
          </p:nvSpPr>
          <p:spPr>
            <a:xfrm rot="2399161" flipH="1">
              <a:off x="4060713" y="1004638"/>
              <a:ext cx="123248" cy="25747"/>
            </a:xfrm>
            <a:custGeom>
              <a:avLst/>
              <a:gdLst/>
              <a:ahLst/>
              <a:cxnLst/>
              <a:rect l="l" t="t" r="r" b="b"/>
              <a:pathLst>
                <a:path w="3766" h="695" extrusionOk="0">
                  <a:moveTo>
                    <a:pt x="67" y="0"/>
                  </a:moveTo>
                  <a:cubicBezTo>
                    <a:pt x="27" y="227"/>
                    <a:pt x="0" y="467"/>
                    <a:pt x="0" y="694"/>
                  </a:cubicBezTo>
                  <a:lnTo>
                    <a:pt x="3766" y="694"/>
                  </a:lnTo>
                  <a:lnTo>
                    <a:pt x="37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1"/>
            <p:cNvSpPr/>
            <p:nvPr/>
          </p:nvSpPr>
          <p:spPr>
            <a:xfrm rot="2399499" flipH="1">
              <a:off x="4157775" y="388115"/>
              <a:ext cx="178305" cy="118720"/>
            </a:xfrm>
            <a:custGeom>
              <a:avLst/>
              <a:gdLst/>
              <a:ahLst/>
              <a:cxnLst/>
              <a:rect l="l" t="t" r="r" b="b"/>
              <a:pathLst>
                <a:path w="5449" h="3539" extrusionOk="0">
                  <a:moveTo>
                    <a:pt x="2684" y="1"/>
                  </a:moveTo>
                  <a:lnTo>
                    <a:pt x="1082" y="2778"/>
                  </a:lnTo>
                  <a:cubicBezTo>
                    <a:pt x="681" y="2965"/>
                    <a:pt x="321" y="3218"/>
                    <a:pt x="0" y="3539"/>
                  </a:cubicBezTo>
                  <a:lnTo>
                    <a:pt x="5448" y="3539"/>
                  </a:lnTo>
                  <a:cubicBezTo>
                    <a:pt x="5101" y="3192"/>
                    <a:pt x="4700" y="2925"/>
                    <a:pt x="4273" y="2738"/>
                  </a:cubicBezTo>
                  <a:lnTo>
                    <a:pt x="26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1"/>
            <p:cNvSpPr/>
            <p:nvPr/>
          </p:nvSpPr>
          <p:spPr>
            <a:xfrm rot="2399129" flipH="1">
              <a:off x="3789866" y="826775"/>
              <a:ext cx="252588" cy="30029"/>
            </a:xfrm>
            <a:custGeom>
              <a:avLst/>
              <a:gdLst/>
              <a:ahLst/>
              <a:cxnLst/>
              <a:rect l="l" t="t" r="r" b="b"/>
              <a:pathLst>
                <a:path w="7719" h="695" extrusionOk="0">
                  <a:moveTo>
                    <a:pt x="1" y="0"/>
                  </a:moveTo>
                  <a:lnTo>
                    <a:pt x="1" y="694"/>
                  </a:lnTo>
                  <a:lnTo>
                    <a:pt x="7718" y="694"/>
                  </a:lnTo>
                  <a:lnTo>
                    <a:pt x="77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1"/>
            <p:cNvSpPr/>
            <p:nvPr/>
          </p:nvSpPr>
          <p:spPr>
            <a:xfrm rot="2399499" flipH="1">
              <a:off x="3939209" y="437866"/>
              <a:ext cx="252585" cy="451811"/>
            </a:xfrm>
            <a:custGeom>
              <a:avLst/>
              <a:gdLst/>
              <a:ahLst/>
              <a:cxnLst/>
              <a:rect l="l" t="t" r="r" b="b"/>
              <a:pathLst>
                <a:path w="7719" h="13808" extrusionOk="0">
                  <a:moveTo>
                    <a:pt x="1135" y="1"/>
                  </a:moveTo>
                  <a:cubicBezTo>
                    <a:pt x="401" y="722"/>
                    <a:pt x="1" y="1697"/>
                    <a:pt x="1" y="2738"/>
                  </a:cubicBezTo>
                  <a:lnTo>
                    <a:pt x="1" y="13807"/>
                  </a:lnTo>
                  <a:lnTo>
                    <a:pt x="7718" y="13807"/>
                  </a:lnTo>
                  <a:lnTo>
                    <a:pt x="7718" y="2738"/>
                  </a:lnTo>
                  <a:cubicBezTo>
                    <a:pt x="7718" y="1697"/>
                    <a:pt x="7304" y="722"/>
                    <a:pt x="65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1"/>
            <p:cNvSpPr/>
            <p:nvPr/>
          </p:nvSpPr>
          <p:spPr>
            <a:xfrm rot="2399499" flipH="1">
              <a:off x="4253617" y="763022"/>
              <a:ext cx="15314" cy="30169"/>
            </a:xfrm>
            <a:custGeom>
              <a:avLst/>
              <a:gdLst/>
              <a:ahLst/>
              <a:cxnLst/>
              <a:rect l="l" t="t" r="r" b="b"/>
              <a:pathLst>
                <a:path w="468" h="922" extrusionOk="0">
                  <a:moveTo>
                    <a:pt x="467" y="0"/>
                  </a:moveTo>
                  <a:cubicBezTo>
                    <a:pt x="214" y="0"/>
                    <a:pt x="0" y="200"/>
                    <a:pt x="0" y="454"/>
                  </a:cubicBezTo>
                  <a:cubicBezTo>
                    <a:pt x="0" y="708"/>
                    <a:pt x="214" y="921"/>
                    <a:pt x="467" y="921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1"/>
            <p:cNvSpPr/>
            <p:nvPr/>
          </p:nvSpPr>
          <p:spPr>
            <a:xfrm rot="2399499" flipH="1">
              <a:off x="4237661" y="751656"/>
              <a:ext cx="20124" cy="30169"/>
            </a:xfrm>
            <a:custGeom>
              <a:avLst/>
              <a:gdLst/>
              <a:ahLst/>
              <a:cxnLst/>
              <a:rect l="l" t="t" r="r" b="b"/>
              <a:pathLst>
                <a:path w="615" h="922" extrusionOk="0">
                  <a:moveTo>
                    <a:pt x="0" y="0"/>
                  </a:moveTo>
                  <a:lnTo>
                    <a:pt x="0" y="921"/>
                  </a:lnTo>
                  <a:cubicBezTo>
                    <a:pt x="615" y="921"/>
                    <a:pt x="615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 rot="2399499" flipH="1">
              <a:off x="4064461" y="546857"/>
              <a:ext cx="131087" cy="112658"/>
            </a:xfrm>
            <a:custGeom>
              <a:avLst/>
              <a:gdLst/>
              <a:ahLst/>
              <a:cxnLst/>
              <a:rect l="l" t="t" r="r" b="b"/>
              <a:pathLst>
                <a:path w="4006" h="3443" extrusionOk="0">
                  <a:moveTo>
                    <a:pt x="2283" y="1"/>
                  </a:moveTo>
                  <a:cubicBezTo>
                    <a:pt x="761" y="1"/>
                    <a:pt x="0" y="1857"/>
                    <a:pt x="1082" y="2938"/>
                  </a:cubicBezTo>
                  <a:cubicBezTo>
                    <a:pt x="1426" y="3287"/>
                    <a:pt x="1852" y="3443"/>
                    <a:pt x="2272" y="3443"/>
                  </a:cubicBezTo>
                  <a:cubicBezTo>
                    <a:pt x="3154" y="3443"/>
                    <a:pt x="4006" y="2755"/>
                    <a:pt x="4006" y="1723"/>
                  </a:cubicBezTo>
                  <a:cubicBezTo>
                    <a:pt x="4006" y="775"/>
                    <a:pt x="3231" y="1"/>
                    <a:pt x="2283" y="1"/>
                  </a:cubicBezTo>
                  <a:close/>
                </a:path>
              </a:pathLst>
            </a:custGeom>
            <a:solidFill>
              <a:srgbClr val="282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 rot="2399499" flipH="1">
              <a:off x="4202314" y="794144"/>
              <a:ext cx="47219" cy="44730"/>
            </a:xfrm>
            <a:custGeom>
              <a:avLst/>
              <a:gdLst/>
              <a:ahLst/>
              <a:cxnLst/>
              <a:rect l="l" t="t" r="r" b="b"/>
              <a:pathLst>
                <a:path w="1443" h="1367" extrusionOk="0">
                  <a:moveTo>
                    <a:pt x="881" y="1"/>
                  </a:moveTo>
                  <a:cubicBezTo>
                    <a:pt x="678" y="1"/>
                    <a:pt x="474" y="78"/>
                    <a:pt x="321" y="231"/>
                  </a:cubicBezTo>
                  <a:cubicBezTo>
                    <a:pt x="0" y="552"/>
                    <a:pt x="0" y="1059"/>
                    <a:pt x="321" y="1366"/>
                  </a:cubicBezTo>
                  <a:lnTo>
                    <a:pt x="1442" y="231"/>
                  </a:lnTo>
                  <a:cubicBezTo>
                    <a:pt x="1289" y="78"/>
                    <a:pt x="1085" y="1"/>
                    <a:pt x="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1"/>
            <p:cNvSpPr/>
            <p:nvPr/>
          </p:nvSpPr>
          <p:spPr>
            <a:xfrm rot="2399499" flipH="1">
              <a:off x="3929219" y="491072"/>
              <a:ext cx="15772" cy="30201"/>
            </a:xfrm>
            <a:custGeom>
              <a:avLst/>
              <a:gdLst/>
              <a:ahLst/>
              <a:cxnLst/>
              <a:rect l="l" t="t" r="r" b="b"/>
              <a:pathLst>
                <a:path w="482" h="923" extrusionOk="0">
                  <a:moveTo>
                    <a:pt x="458" y="0"/>
                  </a:moveTo>
                  <a:cubicBezTo>
                    <a:pt x="202" y="0"/>
                    <a:pt x="1" y="209"/>
                    <a:pt x="1" y="455"/>
                  </a:cubicBezTo>
                  <a:cubicBezTo>
                    <a:pt x="1" y="722"/>
                    <a:pt x="215" y="922"/>
                    <a:pt x="482" y="922"/>
                  </a:cubicBezTo>
                  <a:lnTo>
                    <a:pt x="482" y="1"/>
                  </a:lnTo>
                  <a:cubicBezTo>
                    <a:pt x="474" y="1"/>
                    <a:pt x="466" y="0"/>
                    <a:pt x="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1"/>
            <p:cNvSpPr/>
            <p:nvPr/>
          </p:nvSpPr>
          <p:spPr>
            <a:xfrm rot="2399499" flipH="1">
              <a:off x="3913317" y="479559"/>
              <a:ext cx="20124" cy="30201"/>
            </a:xfrm>
            <a:custGeom>
              <a:avLst/>
              <a:gdLst/>
              <a:ahLst/>
              <a:cxnLst/>
              <a:rect l="l" t="t" r="r" b="b"/>
              <a:pathLst>
                <a:path w="615" h="923" extrusionOk="0">
                  <a:moveTo>
                    <a:pt x="14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922"/>
                  </a:lnTo>
                  <a:cubicBezTo>
                    <a:pt x="610" y="922"/>
                    <a:pt x="615" y="1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 rot="2399499" flipH="1">
              <a:off x="3878285" y="522349"/>
              <a:ext cx="47219" cy="44730"/>
            </a:xfrm>
            <a:custGeom>
              <a:avLst/>
              <a:gdLst/>
              <a:ahLst/>
              <a:cxnLst/>
              <a:rect l="l" t="t" r="r" b="b"/>
              <a:pathLst>
                <a:path w="1443" h="1367" extrusionOk="0">
                  <a:moveTo>
                    <a:pt x="881" y="1"/>
                  </a:moveTo>
                  <a:cubicBezTo>
                    <a:pt x="678" y="1"/>
                    <a:pt x="474" y="78"/>
                    <a:pt x="320" y="231"/>
                  </a:cubicBezTo>
                  <a:cubicBezTo>
                    <a:pt x="0" y="552"/>
                    <a:pt x="0" y="1059"/>
                    <a:pt x="320" y="1366"/>
                  </a:cubicBezTo>
                  <a:lnTo>
                    <a:pt x="1442" y="231"/>
                  </a:lnTo>
                  <a:cubicBezTo>
                    <a:pt x="1289" y="78"/>
                    <a:pt x="1085" y="1"/>
                    <a:pt x="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 rot="2399499" flipH="1">
              <a:off x="3857584" y="518565"/>
              <a:ext cx="55825" cy="45417"/>
            </a:xfrm>
            <a:custGeom>
              <a:avLst/>
              <a:gdLst/>
              <a:ahLst/>
              <a:cxnLst/>
              <a:rect l="l" t="t" r="r" b="b"/>
              <a:pathLst>
                <a:path w="1706" h="1388" extrusionOk="0">
                  <a:moveTo>
                    <a:pt x="1122" y="0"/>
                  </a:moveTo>
                  <a:lnTo>
                    <a:pt x="0" y="1135"/>
                  </a:lnTo>
                  <a:cubicBezTo>
                    <a:pt x="175" y="1313"/>
                    <a:pt x="370" y="1387"/>
                    <a:pt x="558" y="1387"/>
                  </a:cubicBezTo>
                  <a:cubicBezTo>
                    <a:pt x="1175" y="1387"/>
                    <a:pt x="1706" y="584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 rot="2399354" flipH="1">
              <a:off x="4080646" y="560612"/>
              <a:ext cx="96403" cy="82848"/>
            </a:xfrm>
            <a:custGeom>
              <a:avLst/>
              <a:gdLst/>
              <a:ahLst/>
              <a:cxnLst/>
              <a:rect l="l" t="t" r="r" b="b"/>
              <a:pathLst>
                <a:path w="4006" h="3443" extrusionOk="0">
                  <a:moveTo>
                    <a:pt x="2283" y="1"/>
                  </a:moveTo>
                  <a:cubicBezTo>
                    <a:pt x="761" y="1"/>
                    <a:pt x="0" y="1857"/>
                    <a:pt x="1082" y="2938"/>
                  </a:cubicBezTo>
                  <a:cubicBezTo>
                    <a:pt x="1426" y="3287"/>
                    <a:pt x="1852" y="3443"/>
                    <a:pt x="2272" y="3443"/>
                  </a:cubicBezTo>
                  <a:cubicBezTo>
                    <a:pt x="3154" y="3443"/>
                    <a:pt x="4006" y="2755"/>
                    <a:pt x="4006" y="1723"/>
                  </a:cubicBezTo>
                  <a:cubicBezTo>
                    <a:pt x="4006" y="775"/>
                    <a:pt x="3231" y="1"/>
                    <a:pt x="2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 rot="2399499" flipH="1">
              <a:off x="4012760" y="1044883"/>
              <a:ext cx="69503" cy="140700"/>
            </a:xfrm>
            <a:custGeom>
              <a:avLst/>
              <a:gdLst/>
              <a:ahLst/>
              <a:cxnLst/>
              <a:rect l="l" t="t" r="r" b="b"/>
              <a:pathLst>
                <a:path w="2124" h="4300" extrusionOk="0">
                  <a:moveTo>
                    <a:pt x="1950" y="0"/>
                  </a:moveTo>
                  <a:cubicBezTo>
                    <a:pt x="1630" y="788"/>
                    <a:pt x="882" y="1322"/>
                    <a:pt x="14" y="1362"/>
                  </a:cubicBezTo>
                  <a:lnTo>
                    <a:pt x="14" y="2471"/>
                  </a:lnTo>
                  <a:cubicBezTo>
                    <a:pt x="1" y="2724"/>
                    <a:pt x="188" y="2851"/>
                    <a:pt x="373" y="2851"/>
                  </a:cubicBezTo>
                  <a:cubicBezTo>
                    <a:pt x="558" y="2851"/>
                    <a:pt x="742" y="2724"/>
                    <a:pt x="722" y="2471"/>
                  </a:cubicBezTo>
                  <a:lnTo>
                    <a:pt x="722" y="1977"/>
                  </a:lnTo>
                  <a:cubicBezTo>
                    <a:pt x="722" y="1776"/>
                    <a:pt x="882" y="1616"/>
                    <a:pt x="1069" y="1616"/>
                  </a:cubicBezTo>
                  <a:cubicBezTo>
                    <a:pt x="1269" y="1616"/>
                    <a:pt x="1429" y="1776"/>
                    <a:pt x="1429" y="1977"/>
                  </a:cubicBezTo>
                  <a:lnTo>
                    <a:pt x="1429" y="3953"/>
                  </a:lnTo>
                  <a:cubicBezTo>
                    <a:pt x="1429" y="4140"/>
                    <a:pt x="1589" y="4300"/>
                    <a:pt x="1776" y="4300"/>
                  </a:cubicBezTo>
                  <a:cubicBezTo>
                    <a:pt x="1977" y="4300"/>
                    <a:pt x="2124" y="4140"/>
                    <a:pt x="2124" y="3953"/>
                  </a:cubicBezTo>
                  <a:lnTo>
                    <a:pt x="2124" y="575"/>
                  </a:lnTo>
                  <a:cubicBezTo>
                    <a:pt x="2124" y="374"/>
                    <a:pt x="2070" y="161"/>
                    <a:pt x="19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 rot="2399161" flipH="1">
              <a:off x="4051179" y="1044437"/>
              <a:ext cx="63391" cy="65477"/>
            </a:xfrm>
            <a:custGeom>
              <a:avLst/>
              <a:gdLst/>
              <a:ahLst/>
              <a:cxnLst/>
              <a:rect l="l" t="t" r="r" b="b"/>
              <a:pathLst>
                <a:path w="1937" h="1837" extrusionOk="0">
                  <a:moveTo>
                    <a:pt x="1063" y="1"/>
                  </a:moveTo>
                  <a:cubicBezTo>
                    <a:pt x="525" y="1"/>
                    <a:pt x="1" y="404"/>
                    <a:pt x="1" y="1062"/>
                  </a:cubicBezTo>
                  <a:lnTo>
                    <a:pt x="1" y="1836"/>
                  </a:lnTo>
                  <a:cubicBezTo>
                    <a:pt x="869" y="1796"/>
                    <a:pt x="1617" y="1262"/>
                    <a:pt x="1937" y="474"/>
                  </a:cubicBezTo>
                  <a:cubicBezTo>
                    <a:pt x="1716" y="148"/>
                    <a:pt x="1387" y="1"/>
                    <a:pt x="10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 rot="2399499" flipH="1">
              <a:off x="3596348" y="695597"/>
              <a:ext cx="69503" cy="140700"/>
            </a:xfrm>
            <a:custGeom>
              <a:avLst/>
              <a:gdLst/>
              <a:ahLst/>
              <a:cxnLst/>
              <a:rect l="l" t="t" r="r" b="b"/>
              <a:pathLst>
                <a:path w="2124" h="4300" extrusionOk="0">
                  <a:moveTo>
                    <a:pt x="1950" y="0"/>
                  </a:moveTo>
                  <a:cubicBezTo>
                    <a:pt x="1630" y="788"/>
                    <a:pt x="882" y="1322"/>
                    <a:pt x="14" y="1362"/>
                  </a:cubicBezTo>
                  <a:lnTo>
                    <a:pt x="14" y="2471"/>
                  </a:lnTo>
                  <a:cubicBezTo>
                    <a:pt x="1" y="2724"/>
                    <a:pt x="188" y="2851"/>
                    <a:pt x="373" y="2851"/>
                  </a:cubicBezTo>
                  <a:cubicBezTo>
                    <a:pt x="558" y="2851"/>
                    <a:pt x="742" y="2724"/>
                    <a:pt x="722" y="2471"/>
                  </a:cubicBezTo>
                  <a:lnTo>
                    <a:pt x="722" y="1977"/>
                  </a:lnTo>
                  <a:cubicBezTo>
                    <a:pt x="722" y="1776"/>
                    <a:pt x="882" y="1616"/>
                    <a:pt x="1069" y="1616"/>
                  </a:cubicBezTo>
                  <a:cubicBezTo>
                    <a:pt x="1269" y="1616"/>
                    <a:pt x="1429" y="1776"/>
                    <a:pt x="1429" y="1977"/>
                  </a:cubicBezTo>
                  <a:lnTo>
                    <a:pt x="1429" y="3953"/>
                  </a:lnTo>
                  <a:cubicBezTo>
                    <a:pt x="1429" y="4140"/>
                    <a:pt x="1590" y="4300"/>
                    <a:pt x="1777" y="4300"/>
                  </a:cubicBezTo>
                  <a:cubicBezTo>
                    <a:pt x="1977" y="4300"/>
                    <a:pt x="2124" y="4140"/>
                    <a:pt x="2124" y="3953"/>
                  </a:cubicBezTo>
                  <a:lnTo>
                    <a:pt x="2124" y="575"/>
                  </a:lnTo>
                  <a:cubicBezTo>
                    <a:pt x="2124" y="374"/>
                    <a:pt x="2070" y="161"/>
                    <a:pt x="19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 rot="2399129" flipH="1">
              <a:off x="3635683" y="695476"/>
              <a:ext cx="63384" cy="62520"/>
            </a:xfrm>
            <a:custGeom>
              <a:avLst/>
              <a:gdLst/>
              <a:ahLst/>
              <a:cxnLst/>
              <a:rect l="l" t="t" r="r" b="b"/>
              <a:pathLst>
                <a:path w="1937" h="1837" extrusionOk="0">
                  <a:moveTo>
                    <a:pt x="1062" y="1"/>
                  </a:moveTo>
                  <a:cubicBezTo>
                    <a:pt x="524" y="1"/>
                    <a:pt x="0" y="404"/>
                    <a:pt x="0" y="1062"/>
                  </a:cubicBezTo>
                  <a:lnTo>
                    <a:pt x="0" y="1836"/>
                  </a:lnTo>
                  <a:cubicBezTo>
                    <a:pt x="868" y="1796"/>
                    <a:pt x="1616" y="1262"/>
                    <a:pt x="1936" y="474"/>
                  </a:cubicBezTo>
                  <a:cubicBezTo>
                    <a:pt x="1715" y="148"/>
                    <a:pt x="1386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 rot="2399499" flipH="1">
              <a:off x="4078310" y="668357"/>
              <a:ext cx="62958" cy="63380"/>
            </a:xfrm>
            <a:custGeom>
              <a:avLst/>
              <a:gdLst/>
              <a:ahLst/>
              <a:cxnLst/>
              <a:rect l="l" t="t" r="r" b="b"/>
              <a:pathLst>
                <a:path w="1924" h="1937" extrusionOk="0">
                  <a:moveTo>
                    <a:pt x="962" y="1"/>
                  </a:moveTo>
                  <a:lnTo>
                    <a:pt x="789" y="789"/>
                  </a:lnTo>
                  <a:lnTo>
                    <a:pt x="1" y="962"/>
                  </a:lnTo>
                  <a:lnTo>
                    <a:pt x="789" y="1149"/>
                  </a:lnTo>
                  <a:lnTo>
                    <a:pt x="962" y="1937"/>
                  </a:lnTo>
                  <a:lnTo>
                    <a:pt x="1136" y="1149"/>
                  </a:lnTo>
                  <a:lnTo>
                    <a:pt x="1924" y="962"/>
                  </a:lnTo>
                  <a:lnTo>
                    <a:pt x="1136" y="789"/>
                  </a:lnTo>
                  <a:lnTo>
                    <a:pt x="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 rot="2399499" flipH="1">
              <a:off x="4076205" y="743839"/>
              <a:ext cx="41558" cy="41523"/>
            </a:xfrm>
            <a:custGeom>
              <a:avLst/>
              <a:gdLst/>
              <a:ahLst/>
              <a:cxnLst/>
              <a:rect l="l" t="t" r="r" b="b"/>
              <a:pathLst>
                <a:path w="1270" h="1269" extrusionOk="0">
                  <a:moveTo>
                    <a:pt x="642" y="0"/>
                  </a:moveTo>
                  <a:lnTo>
                    <a:pt x="522" y="521"/>
                  </a:lnTo>
                  <a:lnTo>
                    <a:pt x="1" y="628"/>
                  </a:lnTo>
                  <a:lnTo>
                    <a:pt x="522" y="748"/>
                  </a:lnTo>
                  <a:lnTo>
                    <a:pt x="642" y="1269"/>
                  </a:lnTo>
                  <a:lnTo>
                    <a:pt x="749" y="748"/>
                  </a:lnTo>
                  <a:lnTo>
                    <a:pt x="1269" y="628"/>
                  </a:lnTo>
                  <a:lnTo>
                    <a:pt x="749" y="521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 rot="2399499" flipH="1">
              <a:off x="4182914" y="790833"/>
              <a:ext cx="54614" cy="44697"/>
            </a:xfrm>
            <a:custGeom>
              <a:avLst/>
              <a:gdLst/>
              <a:ahLst/>
              <a:cxnLst/>
              <a:rect l="l" t="t" r="r" b="b"/>
              <a:pathLst>
                <a:path w="1669" h="1366" extrusionOk="0">
                  <a:moveTo>
                    <a:pt x="1122" y="0"/>
                  </a:moveTo>
                  <a:lnTo>
                    <a:pt x="1" y="1135"/>
                  </a:lnTo>
                  <a:cubicBezTo>
                    <a:pt x="171" y="1297"/>
                    <a:pt x="360" y="1365"/>
                    <a:pt x="540" y="1365"/>
                  </a:cubicBezTo>
                  <a:cubicBezTo>
                    <a:pt x="1149" y="1365"/>
                    <a:pt x="1668" y="587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 rot="2399499" flipH="1">
              <a:off x="4095212" y="562086"/>
              <a:ext cx="75622" cy="71593"/>
            </a:xfrm>
            <a:custGeom>
              <a:avLst/>
              <a:gdLst/>
              <a:ahLst/>
              <a:cxnLst/>
              <a:rect l="l" t="t" r="r" b="b"/>
              <a:pathLst>
                <a:path w="2311" h="2188" extrusionOk="0">
                  <a:moveTo>
                    <a:pt x="1409" y="1"/>
                  </a:moveTo>
                  <a:cubicBezTo>
                    <a:pt x="1082" y="1"/>
                    <a:pt x="755" y="124"/>
                    <a:pt x="508" y="371"/>
                  </a:cubicBezTo>
                  <a:cubicBezTo>
                    <a:pt x="0" y="879"/>
                    <a:pt x="0" y="1680"/>
                    <a:pt x="508" y="2187"/>
                  </a:cubicBezTo>
                  <a:lnTo>
                    <a:pt x="2310" y="371"/>
                  </a:lnTo>
                  <a:cubicBezTo>
                    <a:pt x="2063" y="124"/>
                    <a:pt x="1736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 rot="2399775" flipH="1">
              <a:off x="4076159" y="560881"/>
              <a:ext cx="75131" cy="71112"/>
            </a:xfrm>
            <a:custGeom>
              <a:avLst/>
              <a:gdLst/>
              <a:ahLst/>
              <a:cxnLst/>
              <a:rect l="l" t="t" r="r" b="b"/>
              <a:pathLst>
                <a:path w="2284" h="2162" extrusionOk="0">
                  <a:moveTo>
                    <a:pt x="1803" y="0"/>
                  </a:moveTo>
                  <a:lnTo>
                    <a:pt x="1" y="1803"/>
                  </a:lnTo>
                  <a:cubicBezTo>
                    <a:pt x="246" y="2041"/>
                    <a:pt x="567" y="2162"/>
                    <a:pt x="889" y="2162"/>
                  </a:cubicBezTo>
                  <a:cubicBezTo>
                    <a:pt x="1215" y="2162"/>
                    <a:pt x="1541" y="2038"/>
                    <a:pt x="1790" y="1789"/>
                  </a:cubicBezTo>
                  <a:cubicBezTo>
                    <a:pt x="2271" y="1295"/>
                    <a:pt x="2284" y="508"/>
                    <a:pt x="1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3" name="Google Shape;1123;p31"/>
          <p:cNvPicPr preferRelativeResize="0"/>
          <p:nvPr/>
        </p:nvPicPr>
        <p:blipFill rotWithShape="1">
          <a:blip r:embed="rId2">
            <a:alphaModFix amt="34000"/>
          </a:blip>
          <a:srcRect r="32042" b="32014"/>
          <a:stretch/>
        </p:blipFill>
        <p:spPr>
          <a:xfrm>
            <a:off x="4325" y="0"/>
            <a:ext cx="91405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32"/>
          <p:cNvSpPr/>
          <p:nvPr/>
        </p:nvSpPr>
        <p:spPr>
          <a:xfrm flipH="1">
            <a:off x="-52" y="4347181"/>
            <a:ext cx="9144002" cy="859102"/>
          </a:xfrm>
          <a:custGeom>
            <a:avLst/>
            <a:gdLst/>
            <a:ahLst/>
            <a:cxnLst/>
            <a:rect l="l" t="t" r="r" b="b"/>
            <a:pathLst>
              <a:path w="70474" h="17505" extrusionOk="0">
                <a:moveTo>
                  <a:pt x="70473" y="0"/>
                </a:moveTo>
                <a:lnTo>
                  <a:pt x="0" y="14154"/>
                </a:lnTo>
                <a:lnTo>
                  <a:pt x="0" y="17505"/>
                </a:lnTo>
                <a:lnTo>
                  <a:pt x="70473" y="17492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2"/>
          <p:cNvSpPr/>
          <p:nvPr/>
        </p:nvSpPr>
        <p:spPr>
          <a:xfrm>
            <a:off x="950" y="4515876"/>
            <a:ext cx="9144002" cy="701250"/>
          </a:xfrm>
          <a:custGeom>
            <a:avLst/>
            <a:gdLst/>
            <a:ahLst/>
            <a:cxnLst/>
            <a:rect l="l" t="t" r="r" b="b"/>
            <a:pathLst>
              <a:path w="70474" h="17505" extrusionOk="0">
                <a:moveTo>
                  <a:pt x="70473" y="0"/>
                </a:moveTo>
                <a:lnTo>
                  <a:pt x="0" y="14154"/>
                </a:lnTo>
                <a:lnTo>
                  <a:pt x="0" y="17505"/>
                </a:lnTo>
                <a:lnTo>
                  <a:pt x="70473" y="17492"/>
                </a:lnTo>
                <a:lnTo>
                  <a:pt x="704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7" name="Google Shape;1127;p32"/>
          <p:cNvGrpSpPr/>
          <p:nvPr/>
        </p:nvGrpSpPr>
        <p:grpSpPr>
          <a:xfrm flipH="1">
            <a:off x="6527441" y="3476726"/>
            <a:ext cx="1367214" cy="1277161"/>
            <a:chOff x="825998" y="3120176"/>
            <a:chExt cx="1749026" cy="1633825"/>
          </a:xfrm>
        </p:grpSpPr>
        <p:sp>
          <p:nvSpPr>
            <p:cNvPr id="1128" name="Google Shape;1128;p32"/>
            <p:cNvSpPr/>
            <p:nvPr/>
          </p:nvSpPr>
          <p:spPr>
            <a:xfrm>
              <a:off x="886975" y="3706723"/>
              <a:ext cx="1604043" cy="1047270"/>
            </a:xfrm>
            <a:custGeom>
              <a:avLst/>
              <a:gdLst/>
              <a:ahLst/>
              <a:cxnLst/>
              <a:rect l="l" t="t" r="r" b="b"/>
              <a:pathLst>
                <a:path w="15810" h="10322" extrusionOk="0">
                  <a:moveTo>
                    <a:pt x="1" y="1"/>
                  </a:moveTo>
                  <a:lnTo>
                    <a:pt x="281" y="5916"/>
                  </a:lnTo>
                  <a:lnTo>
                    <a:pt x="495" y="10322"/>
                  </a:lnTo>
                  <a:lnTo>
                    <a:pt x="15529" y="10322"/>
                  </a:lnTo>
                  <a:lnTo>
                    <a:pt x="15650" y="5916"/>
                  </a:lnTo>
                  <a:lnTo>
                    <a:pt x="15810" y="241"/>
                  </a:lnTo>
                  <a:lnTo>
                    <a:pt x="9761" y="1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825998" y="3120176"/>
              <a:ext cx="1749026" cy="608354"/>
            </a:xfrm>
            <a:custGeom>
              <a:avLst/>
              <a:gdLst/>
              <a:ahLst/>
              <a:cxnLst/>
              <a:rect l="l" t="t" r="r" b="b"/>
              <a:pathLst>
                <a:path w="17239" h="5996" extrusionOk="0">
                  <a:moveTo>
                    <a:pt x="3740" y="0"/>
                  </a:moveTo>
                  <a:lnTo>
                    <a:pt x="1" y="5995"/>
                  </a:lnTo>
                  <a:lnTo>
                    <a:pt x="17239" y="5995"/>
                  </a:lnTo>
                  <a:lnTo>
                    <a:pt x="133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1878637" y="3255626"/>
              <a:ext cx="612397" cy="1498361"/>
            </a:xfrm>
            <a:custGeom>
              <a:avLst/>
              <a:gdLst/>
              <a:ahLst/>
              <a:cxnLst/>
              <a:rect l="l" t="t" r="r" b="b"/>
              <a:pathLst>
                <a:path w="6036" h="14768" extrusionOk="0">
                  <a:moveTo>
                    <a:pt x="3058" y="0"/>
                  </a:moveTo>
                  <a:lnTo>
                    <a:pt x="1" y="4660"/>
                  </a:lnTo>
                  <a:lnTo>
                    <a:pt x="174" y="10362"/>
                  </a:lnTo>
                  <a:lnTo>
                    <a:pt x="321" y="14768"/>
                  </a:lnTo>
                  <a:lnTo>
                    <a:pt x="5755" y="14768"/>
                  </a:lnTo>
                  <a:lnTo>
                    <a:pt x="5876" y="10362"/>
                  </a:lnTo>
                  <a:lnTo>
                    <a:pt x="6036" y="4660"/>
                  </a:lnTo>
                  <a:lnTo>
                    <a:pt x="30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2123864" y="3920806"/>
              <a:ext cx="150461" cy="296771"/>
            </a:xfrm>
            <a:custGeom>
              <a:avLst/>
              <a:gdLst/>
              <a:ahLst/>
              <a:cxnLst/>
              <a:rect l="l" t="t" r="r" b="b"/>
              <a:pathLst>
                <a:path w="1483" h="2925" extrusionOk="0">
                  <a:moveTo>
                    <a:pt x="0" y="0"/>
                  </a:moveTo>
                  <a:lnTo>
                    <a:pt x="0" y="2924"/>
                  </a:lnTo>
                  <a:lnTo>
                    <a:pt x="1482" y="292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FFE8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1502021" y="3920806"/>
              <a:ext cx="150461" cy="296771"/>
            </a:xfrm>
            <a:custGeom>
              <a:avLst/>
              <a:gdLst/>
              <a:ahLst/>
              <a:cxnLst/>
              <a:rect l="l" t="t" r="r" b="b"/>
              <a:pathLst>
                <a:path w="1483" h="2925" extrusionOk="0">
                  <a:moveTo>
                    <a:pt x="1" y="0"/>
                  </a:moveTo>
                  <a:lnTo>
                    <a:pt x="1" y="2924"/>
                  </a:lnTo>
                  <a:lnTo>
                    <a:pt x="1483" y="2924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FFE8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1129463" y="3920806"/>
              <a:ext cx="150461" cy="296771"/>
            </a:xfrm>
            <a:custGeom>
              <a:avLst/>
              <a:gdLst/>
              <a:ahLst/>
              <a:cxnLst/>
              <a:rect l="l" t="t" r="r" b="b"/>
              <a:pathLst>
                <a:path w="1483" h="2925" extrusionOk="0">
                  <a:moveTo>
                    <a:pt x="1" y="0"/>
                  </a:moveTo>
                  <a:lnTo>
                    <a:pt x="1" y="2924"/>
                  </a:lnTo>
                  <a:lnTo>
                    <a:pt x="1483" y="2924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rgbClr val="FFE8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2188899" y="3920806"/>
              <a:ext cx="28510" cy="296771"/>
            </a:xfrm>
            <a:custGeom>
              <a:avLst/>
              <a:gdLst/>
              <a:ahLst/>
              <a:cxnLst/>
              <a:rect l="l" t="t" r="r" b="b"/>
              <a:pathLst>
                <a:path w="281" h="2925" extrusionOk="0">
                  <a:moveTo>
                    <a:pt x="0" y="0"/>
                  </a:moveTo>
                  <a:lnTo>
                    <a:pt x="0" y="2924"/>
                  </a:lnTo>
                  <a:lnTo>
                    <a:pt x="281" y="2924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2123864" y="4075230"/>
              <a:ext cx="150461" cy="13596"/>
            </a:xfrm>
            <a:custGeom>
              <a:avLst/>
              <a:gdLst/>
              <a:ahLst/>
              <a:cxnLst/>
              <a:rect l="l" t="t" r="r" b="b"/>
              <a:pathLst>
                <a:path w="1483" h="134" extrusionOk="0">
                  <a:moveTo>
                    <a:pt x="0" y="0"/>
                  </a:moveTo>
                  <a:lnTo>
                    <a:pt x="0" y="134"/>
                  </a:lnTo>
                  <a:lnTo>
                    <a:pt x="1482" y="13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1565737" y="3920806"/>
              <a:ext cx="28510" cy="296771"/>
            </a:xfrm>
            <a:custGeom>
              <a:avLst/>
              <a:gdLst/>
              <a:ahLst/>
              <a:cxnLst/>
              <a:rect l="l" t="t" r="r" b="b"/>
              <a:pathLst>
                <a:path w="281" h="2925" extrusionOk="0">
                  <a:moveTo>
                    <a:pt x="0" y="0"/>
                  </a:moveTo>
                  <a:lnTo>
                    <a:pt x="0" y="2924"/>
                  </a:lnTo>
                  <a:lnTo>
                    <a:pt x="281" y="2924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1502021" y="4075230"/>
              <a:ext cx="150461" cy="13596"/>
            </a:xfrm>
            <a:custGeom>
              <a:avLst/>
              <a:gdLst/>
              <a:ahLst/>
              <a:cxnLst/>
              <a:rect l="l" t="t" r="r" b="b"/>
              <a:pathLst>
                <a:path w="1483" h="134" extrusionOk="0">
                  <a:moveTo>
                    <a:pt x="1" y="0"/>
                  </a:moveTo>
                  <a:lnTo>
                    <a:pt x="1" y="134"/>
                  </a:lnTo>
                  <a:lnTo>
                    <a:pt x="1483" y="134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2"/>
            <p:cNvSpPr/>
            <p:nvPr/>
          </p:nvSpPr>
          <p:spPr>
            <a:xfrm>
              <a:off x="1190440" y="3920806"/>
              <a:ext cx="28611" cy="296771"/>
            </a:xfrm>
            <a:custGeom>
              <a:avLst/>
              <a:gdLst/>
              <a:ahLst/>
              <a:cxnLst/>
              <a:rect l="l" t="t" r="r" b="b"/>
              <a:pathLst>
                <a:path w="282" h="2925" extrusionOk="0">
                  <a:moveTo>
                    <a:pt x="1" y="0"/>
                  </a:moveTo>
                  <a:lnTo>
                    <a:pt x="1" y="2924"/>
                  </a:lnTo>
                  <a:lnTo>
                    <a:pt x="281" y="2924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2"/>
            <p:cNvSpPr/>
            <p:nvPr/>
          </p:nvSpPr>
          <p:spPr>
            <a:xfrm>
              <a:off x="1129463" y="4075230"/>
              <a:ext cx="150461" cy="13596"/>
            </a:xfrm>
            <a:custGeom>
              <a:avLst/>
              <a:gdLst/>
              <a:ahLst/>
              <a:cxnLst/>
              <a:rect l="l" t="t" r="r" b="b"/>
              <a:pathLst>
                <a:path w="1483" h="134" extrusionOk="0">
                  <a:moveTo>
                    <a:pt x="1" y="0"/>
                  </a:moveTo>
                  <a:lnTo>
                    <a:pt x="1" y="134"/>
                  </a:lnTo>
                  <a:lnTo>
                    <a:pt x="1483" y="134"/>
                  </a:lnTo>
                  <a:lnTo>
                    <a:pt x="14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2085918" y="4385498"/>
              <a:ext cx="234468" cy="368503"/>
            </a:xfrm>
            <a:custGeom>
              <a:avLst/>
              <a:gdLst/>
              <a:ahLst/>
              <a:cxnLst/>
              <a:rect l="l" t="t" r="r" b="b"/>
              <a:pathLst>
                <a:path w="2311" h="3632" extrusionOk="0">
                  <a:moveTo>
                    <a:pt x="1149" y="0"/>
                  </a:moveTo>
                  <a:cubicBezTo>
                    <a:pt x="0" y="0"/>
                    <a:pt x="374" y="3632"/>
                    <a:pt x="374" y="3632"/>
                  </a:cubicBezTo>
                  <a:lnTo>
                    <a:pt x="2137" y="3632"/>
                  </a:lnTo>
                  <a:cubicBezTo>
                    <a:pt x="2137" y="3632"/>
                    <a:pt x="2310" y="0"/>
                    <a:pt x="11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2"/>
            <p:cNvSpPr/>
            <p:nvPr/>
          </p:nvSpPr>
          <p:spPr>
            <a:xfrm>
              <a:off x="1187700" y="3206823"/>
              <a:ext cx="929452" cy="85429"/>
            </a:xfrm>
            <a:custGeom>
              <a:avLst/>
              <a:gdLst/>
              <a:ahLst/>
              <a:cxnLst/>
              <a:rect l="l" t="t" r="r" b="b"/>
              <a:pathLst>
                <a:path w="9161" h="842" extrusionOk="0">
                  <a:moveTo>
                    <a:pt x="9161" y="1"/>
                  </a:moveTo>
                  <a:lnTo>
                    <a:pt x="281" y="415"/>
                  </a:lnTo>
                  <a:lnTo>
                    <a:pt x="1" y="842"/>
                  </a:lnTo>
                  <a:lnTo>
                    <a:pt x="8626" y="842"/>
                  </a:lnTo>
                  <a:lnTo>
                    <a:pt x="91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2"/>
            <p:cNvSpPr/>
            <p:nvPr/>
          </p:nvSpPr>
          <p:spPr>
            <a:xfrm>
              <a:off x="1076704" y="3363987"/>
              <a:ext cx="940207" cy="107142"/>
            </a:xfrm>
            <a:custGeom>
              <a:avLst/>
              <a:gdLst/>
              <a:ahLst/>
              <a:cxnLst/>
              <a:rect l="l" t="t" r="r" b="b"/>
              <a:pathLst>
                <a:path w="9267" h="1056" extrusionOk="0">
                  <a:moveTo>
                    <a:pt x="668" y="1"/>
                  </a:moveTo>
                  <a:lnTo>
                    <a:pt x="0" y="1055"/>
                  </a:lnTo>
                  <a:lnTo>
                    <a:pt x="8919" y="561"/>
                  </a:lnTo>
                  <a:lnTo>
                    <a:pt x="92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2"/>
            <p:cNvSpPr/>
            <p:nvPr/>
          </p:nvSpPr>
          <p:spPr>
            <a:xfrm>
              <a:off x="1026583" y="3521150"/>
              <a:ext cx="894145" cy="63717"/>
            </a:xfrm>
            <a:custGeom>
              <a:avLst/>
              <a:gdLst/>
              <a:ahLst/>
              <a:cxnLst/>
              <a:rect l="l" t="t" r="r" b="b"/>
              <a:pathLst>
                <a:path w="8813" h="628" extrusionOk="0">
                  <a:moveTo>
                    <a:pt x="174" y="0"/>
                  </a:moveTo>
                  <a:lnTo>
                    <a:pt x="0" y="321"/>
                  </a:lnTo>
                  <a:lnTo>
                    <a:pt x="8425" y="628"/>
                  </a:lnTo>
                  <a:lnTo>
                    <a:pt x="88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2"/>
            <p:cNvSpPr/>
            <p:nvPr/>
          </p:nvSpPr>
          <p:spPr>
            <a:xfrm>
              <a:off x="976462" y="3595623"/>
              <a:ext cx="873853" cy="54281"/>
            </a:xfrm>
            <a:custGeom>
              <a:avLst/>
              <a:gdLst/>
              <a:ahLst/>
              <a:cxnLst/>
              <a:rect l="l" t="t" r="r" b="b"/>
              <a:pathLst>
                <a:path w="8613" h="535" extrusionOk="0">
                  <a:moveTo>
                    <a:pt x="214" y="1"/>
                  </a:moveTo>
                  <a:lnTo>
                    <a:pt x="0" y="361"/>
                  </a:lnTo>
                  <a:lnTo>
                    <a:pt x="8505" y="535"/>
                  </a:lnTo>
                  <a:lnTo>
                    <a:pt x="8612" y="361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2"/>
            <p:cNvSpPr/>
            <p:nvPr/>
          </p:nvSpPr>
          <p:spPr>
            <a:xfrm>
              <a:off x="1980198" y="3423646"/>
              <a:ext cx="412019" cy="304887"/>
            </a:xfrm>
            <a:custGeom>
              <a:avLst/>
              <a:gdLst/>
              <a:ahLst/>
              <a:cxnLst/>
              <a:rect l="l" t="t" r="r" b="b"/>
              <a:pathLst>
                <a:path w="4061" h="3005" extrusionOk="0">
                  <a:moveTo>
                    <a:pt x="2151" y="0"/>
                  </a:moveTo>
                  <a:lnTo>
                    <a:pt x="1" y="3004"/>
                  </a:lnTo>
                  <a:lnTo>
                    <a:pt x="4060" y="3004"/>
                  </a:lnTo>
                  <a:lnTo>
                    <a:pt x="2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6" name="Google Shape;1146;p32"/>
          <p:cNvSpPr/>
          <p:nvPr/>
        </p:nvSpPr>
        <p:spPr>
          <a:xfrm>
            <a:off x="2130844" y="4007150"/>
            <a:ext cx="229571" cy="532661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7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2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32"/>
          <p:cNvSpPr/>
          <p:nvPr/>
        </p:nvSpPr>
        <p:spPr>
          <a:xfrm>
            <a:off x="2455782" y="4107167"/>
            <a:ext cx="229571" cy="532661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6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1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32"/>
          <p:cNvSpPr/>
          <p:nvPr/>
        </p:nvSpPr>
        <p:spPr>
          <a:xfrm>
            <a:off x="1771209" y="4065004"/>
            <a:ext cx="160461" cy="450439"/>
          </a:xfrm>
          <a:custGeom>
            <a:avLst/>
            <a:gdLst/>
            <a:ahLst/>
            <a:cxnLst/>
            <a:rect l="l" t="t" r="r" b="b"/>
            <a:pathLst>
              <a:path w="2859" h="8026" extrusionOk="0">
                <a:moveTo>
                  <a:pt x="1216" y="1"/>
                </a:moveTo>
                <a:lnTo>
                  <a:pt x="535" y="3112"/>
                </a:lnTo>
                <a:lnTo>
                  <a:pt x="855" y="3112"/>
                </a:lnTo>
                <a:lnTo>
                  <a:pt x="1" y="8026"/>
                </a:lnTo>
                <a:lnTo>
                  <a:pt x="2858" y="8026"/>
                </a:lnTo>
                <a:lnTo>
                  <a:pt x="1777" y="3112"/>
                </a:lnTo>
                <a:lnTo>
                  <a:pt x="2137" y="3112"/>
                </a:lnTo>
                <a:lnTo>
                  <a:pt x="121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32"/>
          <p:cNvSpPr/>
          <p:nvPr/>
        </p:nvSpPr>
        <p:spPr>
          <a:xfrm flipH="1">
            <a:off x="416307" y="2346525"/>
            <a:ext cx="962669" cy="382741"/>
          </a:xfrm>
          <a:custGeom>
            <a:avLst/>
            <a:gdLst/>
            <a:ahLst/>
            <a:cxnLst/>
            <a:rect l="l" t="t" r="r" b="b"/>
            <a:pathLst>
              <a:path w="23474" h="9334" extrusionOk="0">
                <a:moveTo>
                  <a:pt x="6930" y="0"/>
                </a:moveTo>
                <a:cubicBezTo>
                  <a:pt x="6196" y="0"/>
                  <a:pt x="5608" y="601"/>
                  <a:pt x="5608" y="1322"/>
                </a:cubicBezTo>
                <a:lnTo>
                  <a:pt x="5608" y="1375"/>
                </a:lnTo>
                <a:lnTo>
                  <a:pt x="5515" y="1375"/>
                </a:lnTo>
                <a:cubicBezTo>
                  <a:pt x="4540" y="1375"/>
                  <a:pt x="3766" y="2163"/>
                  <a:pt x="3766" y="3125"/>
                </a:cubicBezTo>
                <a:cubicBezTo>
                  <a:pt x="3766" y="3285"/>
                  <a:pt x="3779" y="3432"/>
                  <a:pt x="3819" y="3579"/>
                </a:cubicBezTo>
                <a:lnTo>
                  <a:pt x="2885" y="3579"/>
                </a:lnTo>
                <a:cubicBezTo>
                  <a:pt x="1296" y="3579"/>
                  <a:pt x="1" y="4860"/>
                  <a:pt x="1" y="6463"/>
                </a:cubicBezTo>
                <a:cubicBezTo>
                  <a:pt x="1" y="8052"/>
                  <a:pt x="1296" y="9333"/>
                  <a:pt x="2885" y="9333"/>
                </a:cubicBezTo>
                <a:lnTo>
                  <a:pt x="20590" y="9333"/>
                </a:lnTo>
                <a:cubicBezTo>
                  <a:pt x="22179" y="9333"/>
                  <a:pt x="23474" y="8052"/>
                  <a:pt x="23474" y="6463"/>
                </a:cubicBezTo>
                <a:cubicBezTo>
                  <a:pt x="23474" y="4860"/>
                  <a:pt x="22179" y="3579"/>
                  <a:pt x="20590" y="3579"/>
                </a:cubicBezTo>
                <a:lnTo>
                  <a:pt x="18200" y="3579"/>
                </a:lnTo>
                <a:cubicBezTo>
                  <a:pt x="18240" y="3432"/>
                  <a:pt x="18253" y="3285"/>
                  <a:pt x="18253" y="3125"/>
                </a:cubicBezTo>
                <a:cubicBezTo>
                  <a:pt x="18253" y="2163"/>
                  <a:pt x="17479" y="1375"/>
                  <a:pt x="16504" y="1375"/>
                </a:cubicBezTo>
                <a:lnTo>
                  <a:pt x="13460" y="1375"/>
                </a:lnTo>
                <a:lnTo>
                  <a:pt x="13460" y="1322"/>
                </a:lnTo>
                <a:cubicBezTo>
                  <a:pt x="13460" y="601"/>
                  <a:pt x="12859" y="0"/>
                  <a:pt x="121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32"/>
          <p:cNvSpPr/>
          <p:nvPr/>
        </p:nvSpPr>
        <p:spPr>
          <a:xfrm>
            <a:off x="5231381" y="4218149"/>
            <a:ext cx="272321" cy="631853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7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2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32"/>
          <p:cNvSpPr/>
          <p:nvPr/>
        </p:nvSpPr>
        <p:spPr>
          <a:xfrm>
            <a:off x="5647928" y="4199951"/>
            <a:ext cx="272321" cy="631853"/>
          </a:xfrm>
          <a:custGeom>
            <a:avLst/>
            <a:gdLst/>
            <a:ahLst/>
            <a:cxnLst/>
            <a:rect l="l" t="t" r="r" b="b"/>
            <a:pathLst>
              <a:path w="5502" h="12766" extrusionOk="0">
                <a:moveTo>
                  <a:pt x="1976" y="1"/>
                </a:moveTo>
                <a:lnTo>
                  <a:pt x="428" y="9468"/>
                </a:lnTo>
                <a:lnTo>
                  <a:pt x="815" y="9468"/>
                </a:lnTo>
                <a:lnTo>
                  <a:pt x="0" y="12766"/>
                </a:lnTo>
                <a:lnTo>
                  <a:pt x="5501" y="12766"/>
                </a:lnTo>
                <a:lnTo>
                  <a:pt x="3018" y="4340"/>
                </a:lnTo>
                <a:lnTo>
                  <a:pt x="3472" y="4340"/>
                </a:lnTo>
                <a:lnTo>
                  <a:pt x="197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32"/>
          <p:cNvSpPr/>
          <p:nvPr/>
        </p:nvSpPr>
        <p:spPr>
          <a:xfrm>
            <a:off x="4511224" y="4315686"/>
            <a:ext cx="190345" cy="534311"/>
          </a:xfrm>
          <a:custGeom>
            <a:avLst/>
            <a:gdLst/>
            <a:ahLst/>
            <a:cxnLst/>
            <a:rect l="l" t="t" r="r" b="b"/>
            <a:pathLst>
              <a:path w="2859" h="8026" extrusionOk="0">
                <a:moveTo>
                  <a:pt x="1216" y="1"/>
                </a:moveTo>
                <a:lnTo>
                  <a:pt x="535" y="3112"/>
                </a:lnTo>
                <a:lnTo>
                  <a:pt x="855" y="3112"/>
                </a:lnTo>
                <a:lnTo>
                  <a:pt x="1" y="8026"/>
                </a:lnTo>
                <a:lnTo>
                  <a:pt x="2858" y="8026"/>
                </a:lnTo>
                <a:lnTo>
                  <a:pt x="1777" y="3112"/>
                </a:lnTo>
                <a:lnTo>
                  <a:pt x="2137" y="3112"/>
                </a:lnTo>
                <a:lnTo>
                  <a:pt x="121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32"/>
          <p:cNvSpPr/>
          <p:nvPr/>
        </p:nvSpPr>
        <p:spPr>
          <a:xfrm>
            <a:off x="6742348" y="337800"/>
            <a:ext cx="962663" cy="271622"/>
          </a:xfrm>
          <a:custGeom>
            <a:avLst/>
            <a:gdLst/>
            <a:ahLst/>
            <a:cxnLst/>
            <a:rect l="l" t="t" r="r" b="b"/>
            <a:pathLst>
              <a:path w="32847" h="9268" extrusionOk="0">
                <a:moveTo>
                  <a:pt x="11897" y="1"/>
                </a:moveTo>
                <a:cubicBezTo>
                  <a:pt x="10442" y="1"/>
                  <a:pt x="9187" y="1069"/>
                  <a:pt x="8960" y="2511"/>
                </a:cubicBezTo>
                <a:lnTo>
                  <a:pt x="4994" y="2511"/>
                </a:lnTo>
                <a:cubicBezTo>
                  <a:pt x="3846" y="2511"/>
                  <a:pt x="2885" y="3339"/>
                  <a:pt x="2711" y="4474"/>
                </a:cubicBezTo>
                <a:lnTo>
                  <a:pt x="2337" y="4474"/>
                </a:lnTo>
                <a:cubicBezTo>
                  <a:pt x="1042" y="4501"/>
                  <a:pt x="1" y="5569"/>
                  <a:pt x="1" y="6864"/>
                </a:cubicBezTo>
                <a:cubicBezTo>
                  <a:pt x="1" y="8173"/>
                  <a:pt x="1042" y="9227"/>
                  <a:pt x="2337" y="9267"/>
                </a:cubicBezTo>
                <a:lnTo>
                  <a:pt x="20576" y="9267"/>
                </a:lnTo>
                <a:cubicBezTo>
                  <a:pt x="21791" y="9267"/>
                  <a:pt x="22819" y="8359"/>
                  <a:pt x="22966" y="7144"/>
                </a:cubicBezTo>
                <a:lnTo>
                  <a:pt x="27079" y="7144"/>
                </a:lnTo>
                <a:cubicBezTo>
                  <a:pt x="27907" y="7144"/>
                  <a:pt x="28681" y="6704"/>
                  <a:pt x="29095" y="5983"/>
                </a:cubicBezTo>
                <a:lnTo>
                  <a:pt x="29923" y="5983"/>
                </a:lnTo>
                <a:cubicBezTo>
                  <a:pt x="31552" y="5943"/>
                  <a:pt x="32847" y="4621"/>
                  <a:pt x="32847" y="2992"/>
                </a:cubicBezTo>
                <a:cubicBezTo>
                  <a:pt x="32847" y="1376"/>
                  <a:pt x="31552" y="41"/>
                  <a:pt x="29923" y="14"/>
                </a:cubicBezTo>
                <a:lnTo>
                  <a:pt x="2992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32"/>
          <p:cNvSpPr/>
          <p:nvPr/>
        </p:nvSpPr>
        <p:spPr>
          <a:xfrm>
            <a:off x="8694450" y="247110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32"/>
          <p:cNvSpPr/>
          <p:nvPr/>
        </p:nvSpPr>
        <p:spPr>
          <a:xfrm>
            <a:off x="707325" y="1380113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32"/>
          <p:cNvSpPr/>
          <p:nvPr/>
        </p:nvSpPr>
        <p:spPr>
          <a:xfrm>
            <a:off x="3745975" y="365615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32"/>
          <p:cNvSpPr/>
          <p:nvPr/>
        </p:nvSpPr>
        <p:spPr>
          <a:xfrm>
            <a:off x="7554100" y="1521750"/>
            <a:ext cx="201300" cy="201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32"/>
          <p:cNvSpPr/>
          <p:nvPr/>
        </p:nvSpPr>
        <p:spPr>
          <a:xfrm>
            <a:off x="4572000" y="401250"/>
            <a:ext cx="268800" cy="2688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59" name="Google Shape;1159;p32"/>
          <p:cNvPicPr preferRelativeResize="0"/>
          <p:nvPr/>
        </p:nvPicPr>
        <p:blipFill rotWithShape="1">
          <a:blip r:embed="rId2">
            <a:alphaModFix amt="34000"/>
          </a:blip>
          <a:srcRect r="32042" b="32014"/>
          <a:stretch/>
        </p:blipFill>
        <p:spPr>
          <a:xfrm>
            <a:off x="4325" y="0"/>
            <a:ext cx="91405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7325" y="535650"/>
            <a:ext cx="7729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riecito"/>
              <a:buNone/>
              <a:defRPr sz="3500">
                <a:solidFill>
                  <a:schemeClr val="dk1"/>
                </a:solidFill>
                <a:latin typeface="Barriecito"/>
                <a:ea typeface="Barriecito"/>
                <a:cs typeface="Barriecito"/>
                <a:sym typeface="Barrieci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ntrail One"/>
              <a:buNone/>
              <a:defRPr sz="3500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ntrail One"/>
              <a:buNone/>
              <a:defRPr sz="3500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ntrail One"/>
              <a:buNone/>
              <a:defRPr sz="3500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ntrail One"/>
              <a:buNone/>
              <a:defRPr sz="3500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ntrail One"/>
              <a:buNone/>
              <a:defRPr sz="3500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ntrail One"/>
              <a:buNone/>
              <a:defRPr sz="3500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ntrail One"/>
              <a:buNone/>
              <a:defRPr sz="3500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ntrail One"/>
              <a:buNone/>
              <a:defRPr sz="3500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7325" y="1152475"/>
            <a:ext cx="7729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●"/>
              <a:defRPr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○"/>
              <a:defRPr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■"/>
              <a:defRPr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●"/>
              <a:defRPr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○"/>
              <a:defRPr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■"/>
              <a:defRPr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●"/>
              <a:defRPr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○"/>
              <a:defRPr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yne"/>
              <a:buChar char="■"/>
              <a:defRPr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58" r:id="rId3"/>
    <p:sldLayoutId id="2147483667" r:id="rId4"/>
    <p:sldLayoutId id="2147483671" r:id="rId5"/>
    <p:sldLayoutId id="2147483672" r:id="rId6"/>
    <p:sldLayoutId id="2147483675" r:id="rId7"/>
    <p:sldLayoutId id="2147483677" r:id="rId8"/>
    <p:sldLayoutId id="2147483678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35"/>
          <p:cNvSpPr txBox="1">
            <a:spLocks noGrp="1"/>
          </p:cNvSpPr>
          <p:nvPr>
            <p:ph type="subTitle" idx="1"/>
          </p:nvPr>
        </p:nvSpPr>
        <p:spPr>
          <a:xfrm>
            <a:off x="1735175" y="2250387"/>
            <a:ext cx="56757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Trang web làm Quiz trực tuyến</a:t>
            </a:r>
            <a:endParaRPr dirty="0"/>
          </a:p>
        </p:txBody>
      </p:sp>
      <p:sp>
        <p:nvSpPr>
          <p:cNvPr id="1169" name="Google Shape;1169;p35"/>
          <p:cNvSpPr txBox="1">
            <a:spLocks noGrp="1"/>
          </p:cNvSpPr>
          <p:nvPr>
            <p:ph type="ctrTitle"/>
          </p:nvPr>
        </p:nvSpPr>
        <p:spPr>
          <a:xfrm>
            <a:off x="1735075" y="576199"/>
            <a:ext cx="5675700" cy="14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Syne" panose="020B0604020202020204" charset="0"/>
              </a:rPr>
              <a:t>QUIZZIZ</a:t>
            </a:r>
            <a:br>
              <a:rPr lang="en" b="0" dirty="0">
                <a:latin typeface="Syne" panose="020B0604020202020204" charset="0"/>
              </a:rPr>
            </a:br>
            <a:r>
              <a:rPr lang="en" b="0" dirty="0">
                <a:latin typeface="Syne" panose="020B0604020202020204" charset="0"/>
              </a:rPr>
              <a:t>WEBSITE</a:t>
            </a:r>
            <a:endParaRPr b="0" dirty="0">
              <a:latin typeface="Syne" panose="020B0604020202020204" charset="0"/>
            </a:endParaRPr>
          </a:p>
        </p:txBody>
      </p:sp>
      <p:grpSp>
        <p:nvGrpSpPr>
          <p:cNvPr id="1170" name="Google Shape;1170;p35"/>
          <p:cNvGrpSpPr/>
          <p:nvPr/>
        </p:nvGrpSpPr>
        <p:grpSpPr>
          <a:xfrm>
            <a:off x="8466825" y="4455450"/>
            <a:ext cx="350700" cy="350700"/>
            <a:chOff x="8085825" y="4607850"/>
            <a:chExt cx="350700" cy="350700"/>
          </a:xfrm>
        </p:grpSpPr>
        <p:sp>
          <p:nvSpPr>
            <p:cNvPr id="1171" name="Google Shape;1171;p35">
              <a:hlinkClick r:id="" action="ppaction://hlinkshowjump?jump=nextslide"/>
            </p:cNvPr>
            <p:cNvSpPr/>
            <p:nvPr/>
          </p:nvSpPr>
          <p:spPr>
            <a:xfrm>
              <a:off x="8085825" y="4607850"/>
              <a:ext cx="350700" cy="350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5">
              <a:hlinkClick r:id="" action="ppaction://hlinkshowjump?jump=nextslide"/>
            </p:cNvPr>
            <p:cNvSpPr/>
            <p:nvPr/>
          </p:nvSpPr>
          <p:spPr>
            <a:xfrm>
              <a:off x="8169046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73;p35"/>
          <p:cNvGrpSpPr/>
          <p:nvPr/>
        </p:nvGrpSpPr>
        <p:grpSpPr>
          <a:xfrm rot="1651547">
            <a:off x="6921932" y="2321777"/>
            <a:ext cx="1516813" cy="1517937"/>
            <a:chOff x="8160091" y="424815"/>
            <a:chExt cx="793157" cy="793671"/>
          </a:xfrm>
        </p:grpSpPr>
        <p:sp>
          <p:nvSpPr>
            <p:cNvPr id="1174" name="Google Shape;1174;p35"/>
            <p:cNvSpPr/>
            <p:nvPr/>
          </p:nvSpPr>
          <p:spPr>
            <a:xfrm rot="-1733731">
              <a:off x="8334176" y="418297"/>
              <a:ext cx="10694" cy="146201"/>
            </a:xfrm>
            <a:custGeom>
              <a:avLst/>
              <a:gdLst/>
              <a:ahLst/>
              <a:cxnLst/>
              <a:rect l="l" t="t" r="r" b="b"/>
              <a:pathLst>
                <a:path w="335" h="4580" extrusionOk="0">
                  <a:moveTo>
                    <a:pt x="168" y="0"/>
                  </a:moveTo>
                  <a:cubicBezTo>
                    <a:pt x="84" y="0"/>
                    <a:pt x="1" y="53"/>
                    <a:pt x="1" y="160"/>
                  </a:cubicBezTo>
                  <a:lnTo>
                    <a:pt x="1" y="4406"/>
                  </a:lnTo>
                  <a:cubicBezTo>
                    <a:pt x="1" y="4500"/>
                    <a:pt x="81" y="4580"/>
                    <a:pt x="175" y="4580"/>
                  </a:cubicBezTo>
                  <a:cubicBezTo>
                    <a:pt x="268" y="4580"/>
                    <a:pt x="335" y="4500"/>
                    <a:pt x="335" y="4406"/>
                  </a:cubicBezTo>
                  <a:lnTo>
                    <a:pt x="335" y="160"/>
                  </a:lnTo>
                  <a:cubicBezTo>
                    <a:pt x="335" y="53"/>
                    <a:pt x="251" y="0"/>
                    <a:pt x="1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5"/>
            <p:cNvSpPr/>
            <p:nvPr/>
          </p:nvSpPr>
          <p:spPr>
            <a:xfrm rot="-1733731">
              <a:off x="8795643" y="691908"/>
              <a:ext cx="46925" cy="199925"/>
            </a:xfrm>
            <a:custGeom>
              <a:avLst/>
              <a:gdLst/>
              <a:ahLst/>
              <a:cxnLst/>
              <a:rect l="l" t="t" r="r" b="b"/>
              <a:pathLst>
                <a:path w="1470" h="6263" extrusionOk="0">
                  <a:moveTo>
                    <a:pt x="388" y="1"/>
                  </a:moveTo>
                  <a:lnTo>
                    <a:pt x="1" y="68"/>
                  </a:lnTo>
                  <a:lnTo>
                    <a:pt x="1069" y="6263"/>
                  </a:lnTo>
                  <a:lnTo>
                    <a:pt x="1470" y="6196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5"/>
            <p:cNvSpPr/>
            <p:nvPr/>
          </p:nvSpPr>
          <p:spPr>
            <a:xfrm rot="-1733731">
              <a:off x="8830386" y="865570"/>
              <a:ext cx="61832" cy="59694"/>
            </a:xfrm>
            <a:custGeom>
              <a:avLst/>
              <a:gdLst/>
              <a:ahLst/>
              <a:cxnLst/>
              <a:rect l="l" t="t" r="r" b="b"/>
              <a:pathLst>
                <a:path w="1937" h="1870" extrusionOk="0">
                  <a:moveTo>
                    <a:pt x="1859" y="0"/>
                  </a:moveTo>
                  <a:cubicBezTo>
                    <a:pt x="842" y="0"/>
                    <a:pt x="0" y="836"/>
                    <a:pt x="14" y="1870"/>
                  </a:cubicBezTo>
                  <a:lnTo>
                    <a:pt x="1936" y="1870"/>
                  </a:lnTo>
                  <a:lnTo>
                    <a:pt x="1936" y="0"/>
                  </a:lnTo>
                  <a:lnTo>
                    <a:pt x="1883" y="0"/>
                  </a:lnTo>
                  <a:cubicBezTo>
                    <a:pt x="1875" y="0"/>
                    <a:pt x="1867" y="0"/>
                    <a:pt x="1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5"/>
            <p:cNvSpPr/>
            <p:nvPr/>
          </p:nvSpPr>
          <p:spPr>
            <a:xfrm rot="-1733832">
              <a:off x="8882244" y="837335"/>
              <a:ext cx="60335" cy="59704"/>
            </a:xfrm>
            <a:custGeom>
              <a:avLst/>
              <a:gdLst/>
              <a:ahLst/>
              <a:cxnLst/>
              <a:rect l="l" t="t" r="r" b="b"/>
              <a:pathLst>
                <a:path w="1830" h="1870" extrusionOk="0">
                  <a:moveTo>
                    <a:pt x="0" y="0"/>
                  </a:moveTo>
                  <a:lnTo>
                    <a:pt x="0" y="1870"/>
                  </a:lnTo>
                  <a:lnTo>
                    <a:pt x="1830" y="1870"/>
                  </a:lnTo>
                  <a:cubicBezTo>
                    <a:pt x="1830" y="1162"/>
                    <a:pt x="1429" y="521"/>
                    <a:pt x="788" y="201"/>
                  </a:cubicBezTo>
                  <a:cubicBezTo>
                    <a:pt x="548" y="81"/>
                    <a:pt x="281" y="14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5"/>
            <p:cNvSpPr/>
            <p:nvPr/>
          </p:nvSpPr>
          <p:spPr>
            <a:xfrm rot="-1733731">
              <a:off x="8314726" y="956280"/>
              <a:ext cx="49032" cy="199925"/>
            </a:xfrm>
            <a:custGeom>
              <a:avLst/>
              <a:gdLst/>
              <a:ahLst/>
              <a:cxnLst/>
              <a:rect l="l" t="t" r="r" b="b"/>
              <a:pathLst>
                <a:path w="1536" h="6263" extrusionOk="0">
                  <a:moveTo>
                    <a:pt x="1149" y="0"/>
                  </a:moveTo>
                  <a:lnTo>
                    <a:pt x="0" y="6196"/>
                  </a:lnTo>
                  <a:lnTo>
                    <a:pt x="401" y="6263"/>
                  </a:lnTo>
                  <a:lnTo>
                    <a:pt x="1536" y="67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5"/>
            <p:cNvSpPr/>
            <p:nvPr/>
          </p:nvSpPr>
          <p:spPr>
            <a:xfrm rot="-1788099">
              <a:off x="8323859" y="1147476"/>
              <a:ext cx="61417" cy="59696"/>
            </a:xfrm>
            <a:custGeom>
              <a:avLst/>
              <a:gdLst/>
              <a:ahLst/>
              <a:cxnLst/>
              <a:rect l="l" t="t" r="r" b="b"/>
              <a:pathLst>
                <a:path w="1924" h="1870" extrusionOk="0">
                  <a:moveTo>
                    <a:pt x="1846" y="0"/>
                  </a:moveTo>
                  <a:cubicBezTo>
                    <a:pt x="828" y="0"/>
                    <a:pt x="0" y="836"/>
                    <a:pt x="0" y="1870"/>
                  </a:cubicBezTo>
                  <a:lnTo>
                    <a:pt x="1923" y="1870"/>
                  </a:lnTo>
                  <a:lnTo>
                    <a:pt x="1923" y="0"/>
                  </a:lnTo>
                  <a:lnTo>
                    <a:pt x="1870" y="0"/>
                  </a:lnTo>
                  <a:cubicBezTo>
                    <a:pt x="1862" y="0"/>
                    <a:pt x="1854" y="0"/>
                    <a:pt x="18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5"/>
            <p:cNvSpPr/>
            <p:nvPr/>
          </p:nvSpPr>
          <p:spPr>
            <a:xfrm rot="-1788586">
              <a:off x="8374129" y="1118753"/>
              <a:ext cx="61126" cy="59693"/>
            </a:xfrm>
            <a:custGeom>
              <a:avLst/>
              <a:gdLst/>
              <a:ahLst/>
              <a:cxnLst/>
              <a:rect l="l" t="t" r="r" b="b"/>
              <a:pathLst>
                <a:path w="1830" h="1870" extrusionOk="0">
                  <a:moveTo>
                    <a:pt x="0" y="0"/>
                  </a:moveTo>
                  <a:lnTo>
                    <a:pt x="0" y="1870"/>
                  </a:lnTo>
                  <a:lnTo>
                    <a:pt x="1829" y="1870"/>
                  </a:lnTo>
                  <a:cubicBezTo>
                    <a:pt x="1829" y="1162"/>
                    <a:pt x="1429" y="521"/>
                    <a:pt x="788" y="201"/>
                  </a:cubicBezTo>
                  <a:cubicBezTo>
                    <a:pt x="548" y="81"/>
                    <a:pt x="280" y="14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5"/>
            <p:cNvSpPr/>
            <p:nvPr/>
          </p:nvSpPr>
          <p:spPr>
            <a:xfrm rot="-1733731">
              <a:off x="8573429" y="824801"/>
              <a:ext cx="12801" cy="197787"/>
            </a:xfrm>
            <a:custGeom>
              <a:avLst/>
              <a:gdLst/>
              <a:ahLst/>
              <a:cxnLst/>
              <a:rect l="l" t="t" r="r" b="b"/>
              <a:pathLst>
                <a:path w="401" h="6196" extrusionOk="0">
                  <a:moveTo>
                    <a:pt x="0" y="0"/>
                  </a:moveTo>
                  <a:lnTo>
                    <a:pt x="0" y="6196"/>
                  </a:lnTo>
                  <a:lnTo>
                    <a:pt x="401" y="6196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5"/>
            <p:cNvSpPr/>
            <p:nvPr/>
          </p:nvSpPr>
          <p:spPr>
            <a:xfrm rot="-1733731">
              <a:off x="8154864" y="808638"/>
              <a:ext cx="754022" cy="57172"/>
            </a:xfrm>
            <a:custGeom>
              <a:avLst/>
              <a:gdLst/>
              <a:ahLst/>
              <a:cxnLst/>
              <a:rect l="l" t="t" r="r" b="b"/>
              <a:pathLst>
                <a:path w="23621" h="1791" extrusionOk="0">
                  <a:moveTo>
                    <a:pt x="1" y="1"/>
                  </a:moveTo>
                  <a:cubicBezTo>
                    <a:pt x="1" y="989"/>
                    <a:pt x="802" y="1790"/>
                    <a:pt x="1790" y="1790"/>
                  </a:cubicBezTo>
                  <a:lnTo>
                    <a:pt x="21832" y="1790"/>
                  </a:lnTo>
                  <a:cubicBezTo>
                    <a:pt x="22820" y="1790"/>
                    <a:pt x="23621" y="989"/>
                    <a:pt x="23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5"/>
            <p:cNvSpPr/>
            <p:nvPr/>
          </p:nvSpPr>
          <p:spPr>
            <a:xfrm rot="-1733731">
              <a:off x="8129067" y="757535"/>
              <a:ext cx="754022" cy="65868"/>
            </a:xfrm>
            <a:custGeom>
              <a:avLst/>
              <a:gdLst/>
              <a:ahLst/>
              <a:cxnLst/>
              <a:rect l="l" t="t" r="r" b="b"/>
              <a:pathLst>
                <a:path w="23621" h="1790" extrusionOk="0">
                  <a:moveTo>
                    <a:pt x="1790" y="1"/>
                  </a:moveTo>
                  <a:cubicBezTo>
                    <a:pt x="802" y="1"/>
                    <a:pt x="1" y="802"/>
                    <a:pt x="1" y="1790"/>
                  </a:cubicBezTo>
                  <a:lnTo>
                    <a:pt x="23621" y="1790"/>
                  </a:lnTo>
                  <a:cubicBezTo>
                    <a:pt x="23621" y="802"/>
                    <a:pt x="22820" y="1"/>
                    <a:pt x="218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5"/>
            <p:cNvSpPr/>
            <p:nvPr/>
          </p:nvSpPr>
          <p:spPr>
            <a:xfrm rot="-1733713">
              <a:off x="8255436" y="536894"/>
              <a:ext cx="233476" cy="27297"/>
            </a:xfrm>
            <a:custGeom>
              <a:avLst/>
              <a:gdLst/>
              <a:ahLst/>
              <a:cxnLst/>
              <a:rect l="l" t="t" r="r" b="b"/>
              <a:pathLst>
                <a:path w="7171" h="855" extrusionOk="0">
                  <a:moveTo>
                    <a:pt x="3593" y="0"/>
                  </a:moveTo>
                  <a:cubicBezTo>
                    <a:pt x="2351" y="0"/>
                    <a:pt x="1109" y="294"/>
                    <a:pt x="1" y="855"/>
                  </a:cubicBezTo>
                  <a:lnTo>
                    <a:pt x="7171" y="855"/>
                  </a:lnTo>
                  <a:cubicBezTo>
                    <a:pt x="6063" y="294"/>
                    <a:pt x="4834" y="0"/>
                    <a:pt x="3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5"/>
            <p:cNvSpPr/>
            <p:nvPr/>
          </p:nvSpPr>
          <p:spPr>
            <a:xfrm rot="-1733731">
              <a:off x="8577057" y="1005511"/>
              <a:ext cx="61385" cy="59694"/>
            </a:xfrm>
            <a:custGeom>
              <a:avLst/>
              <a:gdLst/>
              <a:ahLst/>
              <a:cxnLst/>
              <a:rect l="l" t="t" r="r" b="b"/>
              <a:pathLst>
                <a:path w="1923" h="1870" extrusionOk="0">
                  <a:moveTo>
                    <a:pt x="1845" y="0"/>
                  </a:moveTo>
                  <a:cubicBezTo>
                    <a:pt x="815" y="0"/>
                    <a:pt x="0" y="836"/>
                    <a:pt x="0" y="1870"/>
                  </a:cubicBezTo>
                  <a:lnTo>
                    <a:pt x="1923" y="1870"/>
                  </a:lnTo>
                  <a:lnTo>
                    <a:pt x="1923" y="0"/>
                  </a:lnTo>
                  <a:lnTo>
                    <a:pt x="1870" y="0"/>
                  </a:lnTo>
                  <a:cubicBezTo>
                    <a:pt x="1861" y="0"/>
                    <a:pt x="1853" y="0"/>
                    <a:pt x="18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5"/>
            <p:cNvSpPr/>
            <p:nvPr/>
          </p:nvSpPr>
          <p:spPr>
            <a:xfrm rot="-1734250">
              <a:off x="8629396" y="977264"/>
              <a:ext cx="58982" cy="59695"/>
            </a:xfrm>
            <a:custGeom>
              <a:avLst/>
              <a:gdLst/>
              <a:ahLst/>
              <a:cxnLst/>
              <a:rect l="l" t="t" r="r" b="b"/>
              <a:pathLst>
                <a:path w="1817" h="1870" extrusionOk="0">
                  <a:moveTo>
                    <a:pt x="1" y="0"/>
                  </a:moveTo>
                  <a:lnTo>
                    <a:pt x="1" y="1870"/>
                  </a:lnTo>
                  <a:lnTo>
                    <a:pt x="1817" y="1870"/>
                  </a:lnTo>
                  <a:cubicBezTo>
                    <a:pt x="1817" y="1162"/>
                    <a:pt x="1416" y="521"/>
                    <a:pt x="789" y="201"/>
                  </a:cubicBezTo>
                  <a:cubicBezTo>
                    <a:pt x="535" y="81"/>
                    <a:pt x="268" y="1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5"/>
            <p:cNvSpPr/>
            <p:nvPr/>
          </p:nvSpPr>
          <p:spPr>
            <a:xfrm rot="-1734073">
              <a:off x="8236683" y="559720"/>
              <a:ext cx="292831" cy="19427"/>
            </a:xfrm>
            <a:custGeom>
              <a:avLst/>
              <a:gdLst/>
              <a:ahLst/>
              <a:cxnLst/>
              <a:rect l="l" t="t" r="r" b="b"/>
              <a:pathLst>
                <a:path w="9094" h="562" extrusionOk="0">
                  <a:moveTo>
                    <a:pt x="949" y="1"/>
                  </a:moveTo>
                  <a:cubicBezTo>
                    <a:pt x="628" y="161"/>
                    <a:pt x="308" y="348"/>
                    <a:pt x="1" y="561"/>
                  </a:cubicBezTo>
                  <a:lnTo>
                    <a:pt x="9094" y="561"/>
                  </a:lnTo>
                  <a:cubicBezTo>
                    <a:pt x="8787" y="348"/>
                    <a:pt x="8466" y="161"/>
                    <a:pt x="81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5"/>
            <p:cNvSpPr/>
            <p:nvPr/>
          </p:nvSpPr>
          <p:spPr>
            <a:xfrm rot="-1733731">
              <a:off x="8182590" y="563673"/>
              <a:ext cx="512375" cy="214094"/>
            </a:xfrm>
            <a:custGeom>
              <a:avLst/>
              <a:gdLst/>
              <a:ahLst/>
              <a:cxnLst/>
              <a:rect l="l" t="t" r="r" b="b"/>
              <a:pathLst>
                <a:path w="16051" h="6610" extrusionOk="0">
                  <a:moveTo>
                    <a:pt x="3472" y="0"/>
                  </a:moveTo>
                  <a:cubicBezTo>
                    <a:pt x="1296" y="1496"/>
                    <a:pt x="1" y="3966"/>
                    <a:pt x="1" y="6610"/>
                  </a:cubicBezTo>
                  <a:lnTo>
                    <a:pt x="16050" y="6610"/>
                  </a:lnTo>
                  <a:cubicBezTo>
                    <a:pt x="16050" y="3966"/>
                    <a:pt x="14755" y="1496"/>
                    <a:pt x="12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5"/>
            <p:cNvSpPr/>
            <p:nvPr/>
          </p:nvSpPr>
          <p:spPr>
            <a:xfrm rot="-1733731">
              <a:off x="8366535" y="597264"/>
              <a:ext cx="145786" cy="145786"/>
            </a:xfrm>
            <a:custGeom>
              <a:avLst/>
              <a:gdLst/>
              <a:ahLst/>
              <a:cxnLst/>
              <a:rect l="l" t="t" r="r" b="b"/>
              <a:pathLst>
                <a:path w="4567" h="4567" extrusionOk="0">
                  <a:moveTo>
                    <a:pt x="2283" y="0"/>
                  </a:moveTo>
                  <a:cubicBezTo>
                    <a:pt x="1028" y="0"/>
                    <a:pt x="0" y="1015"/>
                    <a:pt x="0" y="2284"/>
                  </a:cubicBezTo>
                  <a:cubicBezTo>
                    <a:pt x="0" y="3539"/>
                    <a:pt x="1028" y="4567"/>
                    <a:pt x="2283" y="4567"/>
                  </a:cubicBezTo>
                  <a:cubicBezTo>
                    <a:pt x="3552" y="4567"/>
                    <a:pt x="4566" y="3539"/>
                    <a:pt x="4566" y="2284"/>
                  </a:cubicBezTo>
                  <a:cubicBezTo>
                    <a:pt x="4566" y="1015"/>
                    <a:pt x="3552" y="0"/>
                    <a:pt x="2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5"/>
            <p:cNvSpPr/>
            <p:nvPr/>
          </p:nvSpPr>
          <p:spPr>
            <a:xfrm rot="-1734026">
              <a:off x="8386083" y="615829"/>
              <a:ext cx="108390" cy="108390"/>
            </a:xfrm>
            <a:custGeom>
              <a:avLst/>
              <a:gdLst/>
              <a:ahLst/>
              <a:cxnLst/>
              <a:rect l="l" t="t" r="r" b="b"/>
              <a:pathLst>
                <a:path w="4567" h="4567" extrusionOk="0">
                  <a:moveTo>
                    <a:pt x="2283" y="0"/>
                  </a:moveTo>
                  <a:cubicBezTo>
                    <a:pt x="1028" y="0"/>
                    <a:pt x="0" y="1015"/>
                    <a:pt x="0" y="2284"/>
                  </a:cubicBezTo>
                  <a:cubicBezTo>
                    <a:pt x="0" y="3539"/>
                    <a:pt x="1028" y="4567"/>
                    <a:pt x="2283" y="4567"/>
                  </a:cubicBezTo>
                  <a:cubicBezTo>
                    <a:pt x="3552" y="4567"/>
                    <a:pt x="4566" y="3539"/>
                    <a:pt x="4566" y="2284"/>
                  </a:cubicBezTo>
                  <a:cubicBezTo>
                    <a:pt x="4566" y="1015"/>
                    <a:pt x="3552" y="0"/>
                    <a:pt x="2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5"/>
            <p:cNvSpPr/>
            <p:nvPr/>
          </p:nvSpPr>
          <p:spPr>
            <a:xfrm rot="-1733731">
              <a:off x="8375836" y="620387"/>
              <a:ext cx="100617" cy="95605"/>
            </a:xfrm>
            <a:custGeom>
              <a:avLst/>
              <a:gdLst/>
              <a:ahLst/>
              <a:cxnLst/>
              <a:rect l="l" t="t" r="r" b="b"/>
              <a:pathLst>
                <a:path w="3152" h="2995" extrusionOk="0">
                  <a:moveTo>
                    <a:pt x="1917" y="0"/>
                  </a:moveTo>
                  <a:cubicBezTo>
                    <a:pt x="1470" y="0"/>
                    <a:pt x="1022" y="170"/>
                    <a:pt x="682" y="511"/>
                  </a:cubicBezTo>
                  <a:cubicBezTo>
                    <a:pt x="1" y="1192"/>
                    <a:pt x="1" y="2300"/>
                    <a:pt x="682" y="2994"/>
                  </a:cubicBezTo>
                  <a:lnTo>
                    <a:pt x="3152" y="511"/>
                  </a:lnTo>
                  <a:cubicBezTo>
                    <a:pt x="2811" y="170"/>
                    <a:pt x="2364" y="0"/>
                    <a:pt x="1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5"/>
            <p:cNvSpPr/>
            <p:nvPr/>
          </p:nvSpPr>
          <p:spPr>
            <a:xfrm rot="-1733535">
              <a:off x="8402586" y="624220"/>
              <a:ext cx="102750" cy="96034"/>
            </a:xfrm>
            <a:custGeom>
              <a:avLst/>
              <a:gdLst/>
              <a:ahLst/>
              <a:cxnLst/>
              <a:rect l="l" t="t" r="r" b="b"/>
              <a:pathLst>
                <a:path w="3206" h="3024" extrusionOk="0">
                  <a:moveTo>
                    <a:pt x="2471" y="1"/>
                  </a:moveTo>
                  <a:lnTo>
                    <a:pt x="1" y="2484"/>
                  </a:lnTo>
                  <a:cubicBezTo>
                    <a:pt x="346" y="2843"/>
                    <a:pt x="808" y="3024"/>
                    <a:pt x="1270" y="3024"/>
                  </a:cubicBezTo>
                  <a:cubicBezTo>
                    <a:pt x="1720" y="3024"/>
                    <a:pt x="2169" y="2853"/>
                    <a:pt x="2511" y="2511"/>
                  </a:cubicBezTo>
                  <a:cubicBezTo>
                    <a:pt x="3205" y="1817"/>
                    <a:pt x="3192" y="682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5"/>
            <p:cNvSpPr/>
            <p:nvPr/>
          </p:nvSpPr>
          <p:spPr>
            <a:xfrm rot="-1733731">
              <a:off x="8272602" y="832157"/>
              <a:ext cx="18802" cy="15833"/>
            </a:xfrm>
            <a:custGeom>
              <a:avLst/>
              <a:gdLst/>
              <a:ahLst/>
              <a:cxnLst/>
              <a:rect l="l" t="t" r="r" b="b"/>
              <a:pathLst>
                <a:path w="589" h="496" extrusionOk="0">
                  <a:moveTo>
                    <a:pt x="335" y="0"/>
                  </a:moveTo>
                  <a:cubicBezTo>
                    <a:pt x="108" y="0"/>
                    <a:pt x="1" y="267"/>
                    <a:pt x="161" y="427"/>
                  </a:cubicBezTo>
                  <a:cubicBezTo>
                    <a:pt x="208" y="474"/>
                    <a:pt x="267" y="495"/>
                    <a:pt x="326" y="495"/>
                  </a:cubicBezTo>
                  <a:cubicBezTo>
                    <a:pt x="452" y="495"/>
                    <a:pt x="579" y="399"/>
                    <a:pt x="588" y="254"/>
                  </a:cubicBezTo>
                  <a:cubicBezTo>
                    <a:pt x="588" y="107"/>
                    <a:pt x="46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5"/>
            <p:cNvSpPr/>
            <p:nvPr/>
          </p:nvSpPr>
          <p:spPr>
            <a:xfrm rot="-1733731">
              <a:off x="8310329" y="811458"/>
              <a:ext cx="18355" cy="15833"/>
            </a:xfrm>
            <a:custGeom>
              <a:avLst/>
              <a:gdLst/>
              <a:ahLst/>
              <a:cxnLst/>
              <a:rect l="l" t="t" r="r" b="b"/>
              <a:pathLst>
                <a:path w="575" h="496" extrusionOk="0">
                  <a:moveTo>
                    <a:pt x="334" y="0"/>
                  </a:moveTo>
                  <a:cubicBezTo>
                    <a:pt x="107" y="0"/>
                    <a:pt x="0" y="267"/>
                    <a:pt x="147" y="427"/>
                  </a:cubicBezTo>
                  <a:cubicBezTo>
                    <a:pt x="198" y="474"/>
                    <a:pt x="260" y="495"/>
                    <a:pt x="321" y="495"/>
                  </a:cubicBezTo>
                  <a:cubicBezTo>
                    <a:pt x="451" y="495"/>
                    <a:pt x="574" y="399"/>
                    <a:pt x="574" y="254"/>
                  </a:cubicBezTo>
                  <a:cubicBezTo>
                    <a:pt x="574" y="107"/>
                    <a:pt x="468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5"/>
            <p:cNvSpPr/>
            <p:nvPr/>
          </p:nvSpPr>
          <p:spPr>
            <a:xfrm rot="-1733731">
              <a:off x="8347609" y="790759"/>
              <a:ext cx="18802" cy="15833"/>
            </a:xfrm>
            <a:custGeom>
              <a:avLst/>
              <a:gdLst/>
              <a:ahLst/>
              <a:cxnLst/>
              <a:rect l="l" t="t" r="r" b="b"/>
              <a:pathLst>
                <a:path w="589" h="496" extrusionOk="0">
                  <a:moveTo>
                    <a:pt x="334" y="0"/>
                  </a:moveTo>
                  <a:cubicBezTo>
                    <a:pt x="121" y="0"/>
                    <a:pt x="1" y="267"/>
                    <a:pt x="161" y="427"/>
                  </a:cubicBezTo>
                  <a:cubicBezTo>
                    <a:pt x="212" y="474"/>
                    <a:pt x="274" y="495"/>
                    <a:pt x="335" y="495"/>
                  </a:cubicBezTo>
                  <a:cubicBezTo>
                    <a:pt x="464" y="495"/>
                    <a:pt x="588" y="399"/>
                    <a:pt x="588" y="254"/>
                  </a:cubicBezTo>
                  <a:cubicBezTo>
                    <a:pt x="588" y="107"/>
                    <a:pt x="468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5"/>
            <p:cNvSpPr/>
            <p:nvPr/>
          </p:nvSpPr>
          <p:spPr>
            <a:xfrm rot="-1733731">
              <a:off x="8583053" y="660813"/>
              <a:ext cx="18802" cy="15833"/>
            </a:xfrm>
            <a:custGeom>
              <a:avLst/>
              <a:gdLst/>
              <a:ahLst/>
              <a:cxnLst/>
              <a:rect l="l" t="t" r="r" b="b"/>
              <a:pathLst>
                <a:path w="589" h="496" extrusionOk="0">
                  <a:moveTo>
                    <a:pt x="335" y="0"/>
                  </a:moveTo>
                  <a:cubicBezTo>
                    <a:pt x="108" y="0"/>
                    <a:pt x="1" y="267"/>
                    <a:pt x="161" y="427"/>
                  </a:cubicBezTo>
                  <a:cubicBezTo>
                    <a:pt x="208" y="474"/>
                    <a:pt x="268" y="495"/>
                    <a:pt x="329" y="495"/>
                  </a:cubicBezTo>
                  <a:cubicBezTo>
                    <a:pt x="458" y="495"/>
                    <a:pt x="588" y="399"/>
                    <a:pt x="588" y="254"/>
                  </a:cubicBezTo>
                  <a:cubicBezTo>
                    <a:pt x="588" y="107"/>
                    <a:pt x="468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5"/>
            <p:cNvSpPr/>
            <p:nvPr/>
          </p:nvSpPr>
          <p:spPr>
            <a:xfrm rot="-1733731">
              <a:off x="8620780" y="640114"/>
              <a:ext cx="18355" cy="15833"/>
            </a:xfrm>
            <a:custGeom>
              <a:avLst/>
              <a:gdLst/>
              <a:ahLst/>
              <a:cxnLst/>
              <a:rect l="l" t="t" r="r" b="b"/>
              <a:pathLst>
                <a:path w="575" h="496" extrusionOk="0">
                  <a:moveTo>
                    <a:pt x="334" y="0"/>
                  </a:moveTo>
                  <a:cubicBezTo>
                    <a:pt x="107" y="0"/>
                    <a:pt x="0" y="267"/>
                    <a:pt x="161" y="427"/>
                  </a:cubicBezTo>
                  <a:cubicBezTo>
                    <a:pt x="207" y="474"/>
                    <a:pt x="266" y="495"/>
                    <a:pt x="325" y="495"/>
                  </a:cubicBezTo>
                  <a:cubicBezTo>
                    <a:pt x="451" y="495"/>
                    <a:pt x="574" y="399"/>
                    <a:pt x="574" y="254"/>
                  </a:cubicBezTo>
                  <a:cubicBezTo>
                    <a:pt x="574" y="107"/>
                    <a:pt x="468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5"/>
            <p:cNvSpPr/>
            <p:nvPr/>
          </p:nvSpPr>
          <p:spPr>
            <a:xfrm rot="-1733731">
              <a:off x="8658059" y="619415"/>
              <a:ext cx="18802" cy="15833"/>
            </a:xfrm>
            <a:custGeom>
              <a:avLst/>
              <a:gdLst/>
              <a:ahLst/>
              <a:cxnLst/>
              <a:rect l="l" t="t" r="r" b="b"/>
              <a:pathLst>
                <a:path w="589" h="496" extrusionOk="0">
                  <a:moveTo>
                    <a:pt x="334" y="0"/>
                  </a:moveTo>
                  <a:cubicBezTo>
                    <a:pt x="121" y="0"/>
                    <a:pt x="1" y="267"/>
                    <a:pt x="161" y="427"/>
                  </a:cubicBezTo>
                  <a:cubicBezTo>
                    <a:pt x="212" y="474"/>
                    <a:pt x="274" y="495"/>
                    <a:pt x="335" y="495"/>
                  </a:cubicBezTo>
                  <a:cubicBezTo>
                    <a:pt x="464" y="495"/>
                    <a:pt x="588" y="399"/>
                    <a:pt x="588" y="254"/>
                  </a:cubicBezTo>
                  <a:cubicBezTo>
                    <a:pt x="588" y="107"/>
                    <a:pt x="481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5"/>
            <p:cNvSpPr/>
            <p:nvPr/>
          </p:nvSpPr>
          <p:spPr>
            <a:xfrm rot="-1733731">
              <a:off x="8307023" y="471349"/>
              <a:ext cx="62279" cy="53660"/>
            </a:xfrm>
            <a:custGeom>
              <a:avLst/>
              <a:gdLst/>
              <a:ahLst/>
              <a:cxnLst/>
              <a:rect l="l" t="t" r="r" b="b"/>
              <a:pathLst>
                <a:path w="1951" h="1681" extrusionOk="0">
                  <a:moveTo>
                    <a:pt x="1123" y="1"/>
                  </a:moveTo>
                  <a:cubicBezTo>
                    <a:pt x="375" y="1"/>
                    <a:pt x="1" y="909"/>
                    <a:pt x="535" y="1429"/>
                  </a:cubicBezTo>
                  <a:cubicBezTo>
                    <a:pt x="704" y="1603"/>
                    <a:pt x="913" y="1681"/>
                    <a:pt x="1118" y="1681"/>
                  </a:cubicBezTo>
                  <a:cubicBezTo>
                    <a:pt x="1543" y="1681"/>
                    <a:pt x="1950" y="1346"/>
                    <a:pt x="1950" y="842"/>
                  </a:cubicBezTo>
                  <a:cubicBezTo>
                    <a:pt x="1950" y="375"/>
                    <a:pt x="1576" y="1"/>
                    <a:pt x="1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5"/>
            <p:cNvSpPr/>
            <p:nvPr/>
          </p:nvSpPr>
          <p:spPr>
            <a:xfrm rot="-1733731">
              <a:off x="8272846" y="651340"/>
              <a:ext cx="60555" cy="60555"/>
            </a:xfrm>
            <a:custGeom>
              <a:avLst/>
              <a:gdLst/>
              <a:ahLst/>
              <a:cxnLst/>
              <a:rect l="l" t="t" r="r" b="b"/>
              <a:pathLst>
                <a:path w="1897" h="1897" extrusionOk="0">
                  <a:moveTo>
                    <a:pt x="948" y="1"/>
                  </a:moveTo>
                  <a:lnTo>
                    <a:pt x="774" y="775"/>
                  </a:lnTo>
                  <a:lnTo>
                    <a:pt x="0" y="949"/>
                  </a:lnTo>
                  <a:lnTo>
                    <a:pt x="774" y="1122"/>
                  </a:lnTo>
                  <a:lnTo>
                    <a:pt x="948" y="1897"/>
                  </a:lnTo>
                  <a:lnTo>
                    <a:pt x="1122" y="1122"/>
                  </a:lnTo>
                  <a:lnTo>
                    <a:pt x="1896" y="949"/>
                  </a:lnTo>
                  <a:lnTo>
                    <a:pt x="1122" y="775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5"/>
            <p:cNvSpPr/>
            <p:nvPr/>
          </p:nvSpPr>
          <p:spPr>
            <a:xfrm rot="-1733731">
              <a:off x="8282194" y="725217"/>
              <a:ext cx="40509" cy="40094"/>
            </a:xfrm>
            <a:custGeom>
              <a:avLst/>
              <a:gdLst/>
              <a:ahLst/>
              <a:cxnLst/>
              <a:rect l="l" t="t" r="r" b="b"/>
              <a:pathLst>
                <a:path w="1269" h="1256" extrusionOk="0">
                  <a:moveTo>
                    <a:pt x="628" y="1"/>
                  </a:moveTo>
                  <a:lnTo>
                    <a:pt x="521" y="508"/>
                  </a:lnTo>
                  <a:lnTo>
                    <a:pt x="0" y="628"/>
                  </a:lnTo>
                  <a:lnTo>
                    <a:pt x="521" y="748"/>
                  </a:lnTo>
                  <a:lnTo>
                    <a:pt x="628" y="1256"/>
                  </a:lnTo>
                  <a:lnTo>
                    <a:pt x="748" y="748"/>
                  </a:lnTo>
                  <a:lnTo>
                    <a:pt x="1269" y="628"/>
                  </a:lnTo>
                  <a:lnTo>
                    <a:pt x="748" y="508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2" name="Google Shape;1202;p35">
            <a:hlinkClick r:id="" action="ppaction://hlinkshowjump?jump=nextslide"/>
          </p:cNvPr>
          <p:cNvSpPr/>
          <p:nvPr/>
        </p:nvSpPr>
        <p:spPr>
          <a:xfrm>
            <a:off x="8454075" y="44427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2" name="Google Shape;972;p30"/>
          <p:cNvGrpSpPr/>
          <p:nvPr/>
        </p:nvGrpSpPr>
        <p:grpSpPr>
          <a:xfrm>
            <a:off x="5320185" y="1553525"/>
            <a:ext cx="2449800" cy="3121200"/>
            <a:chOff x="590250" y="1553525"/>
            <a:chExt cx="2449800" cy="3121200"/>
          </a:xfrm>
        </p:grpSpPr>
        <p:sp>
          <p:nvSpPr>
            <p:cNvPr id="973" name="Google Shape;973;p30"/>
            <p:cNvSpPr/>
            <p:nvPr/>
          </p:nvSpPr>
          <p:spPr>
            <a:xfrm>
              <a:off x="590250" y="1553525"/>
              <a:ext cx="2449800" cy="3121200"/>
            </a:xfrm>
            <a:prstGeom prst="roundRect">
              <a:avLst>
                <a:gd name="adj" fmla="val 5647"/>
              </a:avLst>
            </a:prstGeom>
            <a:solidFill>
              <a:schemeClr val="accent5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590250" y="1553525"/>
              <a:ext cx="2449800" cy="371400"/>
            </a:xfrm>
            <a:prstGeom prst="round2SameRect">
              <a:avLst>
                <a:gd name="adj1" fmla="val 36134"/>
                <a:gd name="adj2" fmla="val 0"/>
              </a:avLst>
            </a:prstGeom>
            <a:solidFill>
              <a:schemeClr val="accent5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30"/>
            <p:cNvGrpSpPr/>
            <p:nvPr/>
          </p:nvGrpSpPr>
          <p:grpSpPr>
            <a:xfrm>
              <a:off x="2714187" y="1621475"/>
              <a:ext cx="237900" cy="235500"/>
              <a:chOff x="7569175" y="1212625"/>
              <a:chExt cx="237900" cy="235500"/>
            </a:xfrm>
          </p:grpSpPr>
          <p:sp>
            <p:nvSpPr>
              <p:cNvPr id="976" name="Google Shape;976;p30"/>
              <p:cNvSpPr/>
              <p:nvPr/>
            </p:nvSpPr>
            <p:spPr>
              <a:xfrm>
                <a:off x="7569175" y="1212625"/>
                <a:ext cx="237900" cy="2355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0"/>
              <p:cNvSpPr/>
              <p:nvPr/>
            </p:nvSpPr>
            <p:spPr>
              <a:xfrm>
                <a:off x="7594684" y="1236981"/>
                <a:ext cx="186900" cy="186900"/>
              </a:xfrm>
              <a:prstGeom prst="mathMultiply">
                <a:avLst>
                  <a:gd name="adj1" fmla="val 23520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8" name="Google Shape;978;p30"/>
          <p:cNvGrpSpPr/>
          <p:nvPr/>
        </p:nvGrpSpPr>
        <p:grpSpPr>
          <a:xfrm>
            <a:off x="1374017" y="1553525"/>
            <a:ext cx="2449800" cy="3121200"/>
            <a:chOff x="590250" y="1553525"/>
            <a:chExt cx="2449800" cy="3121200"/>
          </a:xfrm>
        </p:grpSpPr>
        <p:sp>
          <p:nvSpPr>
            <p:cNvPr id="979" name="Google Shape;979;p30"/>
            <p:cNvSpPr/>
            <p:nvPr/>
          </p:nvSpPr>
          <p:spPr>
            <a:xfrm>
              <a:off x="590250" y="1553525"/>
              <a:ext cx="2449800" cy="3121200"/>
            </a:xfrm>
            <a:prstGeom prst="roundRect">
              <a:avLst>
                <a:gd name="adj" fmla="val 5647"/>
              </a:avLst>
            </a:prstGeom>
            <a:solidFill>
              <a:schemeClr val="accent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590250" y="1553525"/>
              <a:ext cx="2449800" cy="371400"/>
            </a:xfrm>
            <a:prstGeom prst="round2SameRect">
              <a:avLst>
                <a:gd name="adj1" fmla="val 36134"/>
                <a:gd name="adj2" fmla="val 0"/>
              </a:avLst>
            </a:prstGeom>
            <a:solidFill>
              <a:schemeClr val="accent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1" name="Google Shape;981;p30"/>
            <p:cNvGrpSpPr/>
            <p:nvPr/>
          </p:nvGrpSpPr>
          <p:grpSpPr>
            <a:xfrm>
              <a:off x="2714187" y="1621475"/>
              <a:ext cx="237900" cy="235500"/>
              <a:chOff x="7569175" y="1212625"/>
              <a:chExt cx="237900" cy="235500"/>
            </a:xfrm>
          </p:grpSpPr>
          <p:sp>
            <p:nvSpPr>
              <p:cNvPr id="982" name="Google Shape;982;p30"/>
              <p:cNvSpPr/>
              <p:nvPr/>
            </p:nvSpPr>
            <p:spPr>
              <a:xfrm>
                <a:off x="7569175" y="1212625"/>
                <a:ext cx="237900" cy="235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0"/>
              <p:cNvSpPr/>
              <p:nvPr/>
            </p:nvSpPr>
            <p:spPr>
              <a:xfrm>
                <a:off x="7594684" y="1236981"/>
                <a:ext cx="186900" cy="186900"/>
              </a:xfrm>
              <a:prstGeom prst="mathMultiply">
                <a:avLst>
                  <a:gd name="adj1" fmla="val 2352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987" name="Google Shape;987;p30" descr="Pepperoni pizza on blue background"/>
          <p:cNvPicPr preferRelativeResize="0"/>
          <p:nvPr/>
        </p:nvPicPr>
        <p:blipFill>
          <a:blip r:embed="rId3"/>
          <a:srcRect l="7919" r="7919"/>
          <a:stretch/>
        </p:blipFill>
        <p:spPr>
          <a:xfrm>
            <a:off x="1729867" y="2120300"/>
            <a:ext cx="1738200" cy="1416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88" name="Google Shape;988;p30"/>
          <p:cNvSpPr txBox="1">
            <a:spLocks noGrp="1"/>
          </p:cNvSpPr>
          <p:nvPr>
            <p:ph type="subTitle" idx="3"/>
          </p:nvPr>
        </p:nvSpPr>
        <p:spPr>
          <a:xfrm>
            <a:off x="1374017" y="3632750"/>
            <a:ext cx="244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10000"/>
                  </a:schemeClr>
                </a:solidFill>
              </a:rPr>
              <a:t>NAM</a:t>
            </a:r>
            <a:endParaRPr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989" name="Google Shape;989;p30"/>
          <p:cNvSpPr txBox="1">
            <a:spLocks noGrp="1"/>
          </p:cNvSpPr>
          <p:nvPr>
            <p:ph type="subTitle" idx="4"/>
          </p:nvPr>
        </p:nvSpPr>
        <p:spPr>
          <a:xfrm>
            <a:off x="1374017" y="3964544"/>
            <a:ext cx="2449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10000"/>
                  </a:schemeClr>
                </a:solidFill>
              </a:rPr>
              <a:t>Phát triển Back End</a:t>
            </a:r>
            <a:endParaRPr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990" name="Google Shape;990;p30" descr="Melting wall clock on gray background"/>
          <p:cNvPicPr preferRelativeResize="0"/>
          <p:nvPr/>
        </p:nvPicPr>
        <p:blipFill>
          <a:blip r:embed="rId4"/>
          <a:srcRect l="777" r="777"/>
          <a:stretch/>
        </p:blipFill>
        <p:spPr>
          <a:xfrm>
            <a:off x="5676024" y="2120300"/>
            <a:ext cx="1738200" cy="1416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91" name="Google Shape;991;p30"/>
          <p:cNvSpPr txBox="1">
            <a:spLocks noGrp="1"/>
          </p:cNvSpPr>
          <p:nvPr>
            <p:ph type="subTitle" idx="5"/>
          </p:nvPr>
        </p:nvSpPr>
        <p:spPr>
          <a:xfrm>
            <a:off x="5320185" y="3632750"/>
            <a:ext cx="2449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HUÂN</a:t>
            </a:r>
            <a:endParaRPr dirty="0"/>
          </a:p>
        </p:txBody>
      </p:sp>
      <p:sp>
        <p:nvSpPr>
          <p:cNvPr id="992" name="Google Shape;992;p30"/>
          <p:cNvSpPr txBox="1">
            <a:spLocks noGrp="1"/>
          </p:cNvSpPr>
          <p:nvPr>
            <p:ph type="title"/>
          </p:nvPr>
        </p:nvSpPr>
        <p:spPr>
          <a:xfrm>
            <a:off x="1200600" y="515025"/>
            <a:ext cx="67428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Coiny"/>
                <a:cs typeface="Arial" panose="020B0604020202020204" pitchFamily="34" charset="0"/>
              </a:rPr>
              <a:t>THÀNH VIÊN NHÓM</a:t>
            </a:r>
            <a:endParaRPr dirty="0">
              <a:solidFill>
                <a:schemeClr val="accent5"/>
              </a:solidFill>
              <a:latin typeface="Coiny"/>
              <a:cs typeface="Arial" panose="020B0604020202020204" pitchFamily="34" charset="0"/>
            </a:endParaRPr>
          </a:p>
        </p:txBody>
      </p:sp>
      <p:sp>
        <p:nvSpPr>
          <p:cNvPr id="993" name="Google Shape;993;p30"/>
          <p:cNvSpPr txBox="1">
            <a:spLocks noGrp="1"/>
          </p:cNvSpPr>
          <p:nvPr>
            <p:ph type="subTitle" idx="6"/>
          </p:nvPr>
        </p:nvSpPr>
        <p:spPr>
          <a:xfrm>
            <a:off x="5320185" y="3964544"/>
            <a:ext cx="24498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Phát triển Front End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37"/>
          <p:cNvSpPr/>
          <p:nvPr/>
        </p:nvSpPr>
        <p:spPr>
          <a:xfrm rot="-104352">
            <a:off x="7536120" y="3608959"/>
            <a:ext cx="688193" cy="382098"/>
          </a:xfrm>
          <a:custGeom>
            <a:avLst/>
            <a:gdLst/>
            <a:ahLst/>
            <a:cxnLst/>
            <a:rect l="l" t="t" r="r" b="b"/>
            <a:pathLst>
              <a:path w="12913" h="6970" extrusionOk="0">
                <a:moveTo>
                  <a:pt x="6076" y="0"/>
                </a:moveTo>
                <a:lnTo>
                  <a:pt x="1" y="6075"/>
                </a:lnTo>
                <a:lnTo>
                  <a:pt x="1" y="6075"/>
                </a:lnTo>
                <a:lnTo>
                  <a:pt x="3539" y="5101"/>
                </a:lnTo>
                <a:lnTo>
                  <a:pt x="2551" y="6129"/>
                </a:lnTo>
                <a:lnTo>
                  <a:pt x="4848" y="6970"/>
                </a:lnTo>
                <a:lnTo>
                  <a:pt x="8720" y="4299"/>
                </a:lnTo>
                <a:lnTo>
                  <a:pt x="12912" y="6970"/>
                </a:lnTo>
                <a:lnTo>
                  <a:pt x="12912" y="6970"/>
                </a:lnTo>
                <a:lnTo>
                  <a:pt x="60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37"/>
          <p:cNvSpPr txBox="1">
            <a:spLocks noGrp="1"/>
          </p:cNvSpPr>
          <p:nvPr>
            <p:ph type="title"/>
          </p:nvPr>
        </p:nvSpPr>
        <p:spPr>
          <a:xfrm>
            <a:off x="707325" y="267940"/>
            <a:ext cx="68151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Coiny"/>
              </a:rPr>
              <a:t>Các công nghệ sử dụng</a:t>
            </a:r>
            <a:endParaRPr sz="4800" dirty="0">
              <a:latin typeface="Coiny"/>
            </a:endParaRPr>
          </a:p>
        </p:txBody>
      </p:sp>
      <p:sp>
        <p:nvSpPr>
          <p:cNvPr id="1223" name="Google Shape;1223;p37"/>
          <p:cNvSpPr txBox="1">
            <a:spLocks noGrp="1"/>
          </p:cNvSpPr>
          <p:nvPr>
            <p:ph type="body" idx="1"/>
          </p:nvPr>
        </p:nvSpPr>
        <p:spPr>
          <a:xfrm>
            <a:off x="694500" y="958404"/>
            <a:ext cx="7939134" cy="27715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2400" dirty="0">
                <a:solidFill>
                  <a:schemeClr val="accent5">
                    <a:lumMod val="50000"/>
                    <a:lumOff val="50000"/>
                  </a:schemeClr>
                </a:solidFill>
              </a:rPr>
              <a:t>N</a:t>
            </a:r>
            <a:r>
              <a:rPr lang="en-US" sz="2400" dirty="0"/>
              <a:t>odeJS</a:t>
            </a:r>
            <a:endParaRPr sz="2400"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2400" dirty="0">
                <a:solidFill>
                  <a:schemeClr val="accent5">
                    <a:lumMod val="50000"/>
                    <a:lumOff val="50000"/>
                  </a:schemeClr>
                </a:solidFill>
              </a:rPr>
              <a:t>E</a:t>
            </a:r>
            <a:r>
              <a:rPr lang="en-US" sz="2400" dirty="0"/>
              <a:t>xpress</a:t>
            </a:r>
            <a:endParaRPr sz="2400"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2400" dirty="0">
                <a:solidFill>
                  <a:schemeClr val="accent5">
                    <a:lumMod val="50000"/>
                    <a:lumOff val="50000"/>
                  </a:schemeClr>
                </a:solidFill>
              </a:rPr>
              <a:t>R</a:t>
            </a:r>
            <a:r>
              <a:rPr lang="en-US" sz="2400" dirty="0"/>
              <a:t>eactJS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2400" dirty="0">
                <a:solidFill>
                  <a:schemeClr val="accent5">
                    <a:lumMod val="50000"/>
                    <a:lumOff val="50000"/>
                  </a:schemeClr>
                </a:solidFill>
              </a:rPr>
              <a:t>M</a:t>
            </a:r>
            <a:r>
              <a:rPr lang="en-US" sz="2400" dirty="0"/>
              <a:t>ongoDB</a:t>
            </a:r>
          </a:p>
        </p:txBody>
      </p:sp>
      <p:grpSp>
        <p:nvGrpSpPr>
          <p:cNvPr id="1224" name="Google Shape;1224;p37"/>
          <p:cNvGrpSpPr/>
          <p:nvPr/>
        </p:nvGrpSpPr>
        <p:grpSpPr>
          <a:xfrm>
            <a:off x="8085825" y="4607850"/>
            <a:ext cx="350700" cy="350700"/>
            <a:chOff x="8085825" y="4607850"/>
            <a:chExt cx="350700" cy="350700"/>
          </a:xfrm>
        </p:grpSpPr>
        <p:sp>
          <p:nvSpPr>
            <p:cNvPr id="1225" name="Google Shape;1225;p37">
              <a:hlinkClick r:id="" action="ppaction://hlinkshowjump?jump=nextslide"/>
            </p:cNvPr>
            <p:cNvSpPr/>
            <p:nvPr/>
          </p:nvSpPr>
          <p:spPr>
            <a:xfrm>
              <a:off x="8085825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7">
              <a:hlinkClick r:id="" action="ppaction://hlinkshowjump?jump=nextslide"/>
            </p:cNvPr>
            <p:cNvSpPr/>
            <p:nvPr/>
          </p:nvSpPr>
          <p:spPr>
            <a:xfrm>
              <a:off x="8169046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37"/>
          <p:cNvGrpSpPr/>
          <p:nvPr/>
        </p:nvGrpSpPr>
        <p:grpSpPr>
          <a:xfrm>
            <a:off x="707250" y="4607850"/>
            <a:ext cx="350700" cy="350700"/>
            <a:chOff x="707250" y="4607850"/>
            <a:chExt cx="350700" cy="350700"/>
          </a:xfrm>
        </p:grpSpPr>
        <p:sp>
          <p:nvSpPr>
            <p:cNvPr id="1228" name="Google Shape;1228;p37">
              <a:hlinkClick r:id="" action="ppaction://hlinkshowjump?jump=previousslide"/>
            </p:cNvPr>
            <p:cNvSpPr/>
            <p:nvPr/>
          </p:nvSpPr>
          <p:spPr>
            <a:xfrm flipH="1">
              <a:off x="707250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7">
              <a:hlinkClick r:id="" action="ppaction://hlinkshowjump?jump=previousslide"/>
            </p:cNvPr>
            <p:cNvSpPr/>
            <p:nvPr/>
          </p:nvSpPr>
          <p:spPr>
            <a:xfrm flipH="1">
              <a:off x="790229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0" name="Google Shape;1230;p37">
            <a:hlinkClick r:id="" action="ppaction://hlinkshowjump?jump=nextslide"/>
          </p:cNvPr>
          <p:cNvSpPr/>
          <p:nvPr/>
        </p:nvSpPr>
        <p:spPr>
          <a:xfrm>
            <a:off x="8073075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" name="Google Shape;1231;p37">
            <a:hlinkClick r:id="" action="ppaction://hlinkshowjump?jump=previousslide"/>
          </p:cNvPr>
          <p:cNvSpPr/>
          <p:nvPr/>
        </p:nvSpPr>
        <p:spPr>
          <a:xfrm>
            <a:off x="694500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37"/>
          <p:cNvSpPr/>
          <p:nvPr/>
        </p:nvSpPr>
        <p:spPr>
          <a:xfrm flipH="1">
            <a:off x="7454678" y="662325"/>
            <a:ext cx="851050" cy="338404"/>
          </a:xfrm>
          <a:custGeom>
            <a:avLst/>
            <a:gdLst/>
            <a:ahLst/>
            <a:cxnLst/>
            <a:rect l="l" t="t" r="r" b="b"/>
            <a:pathLst>
              <a:path w="23474" h="9334" extrusionOk="0">
                <a:moveTo>
                  <a:pt x="6930" y="0"/>
                </a:moveTo>
                <a:cubicBezTo>
                  <a:pt x="6196" y="0"/>
                  <a:pt x="5608" y="601"/>
                  <a:pt x="5608" y="1322"/>
                </a:cubicBezTo>
                <a:lnTo>
                  <a:pt x="5608" y="1375"/>
                </a:lnTo>
                <a:lnTo>
                  <a:pt x="5515" y="1375"/>
                </a:lnTo>
                <a:cubicBezTo>
                  <a:pt x="4540" y="1375"/>
                  <a:pt x="3766" y="2163"/>
                  <a:pt x="3766" y="3125"/>
                </a:cubicBezTo>
                <a:cubicBezTo>
                  <a:pt x="3766" y="3285"/>
                  <a:pt x="3779" y="3432"/>
                  <a:pt x="3819" y="3579"/>
                </a:cubicBezTo>
                <a:lnTo>
                  <a:pt x="2885" y="3579"/>
                </a:lnTo>
                <a:cubicBezTo>
                  <a:pt x="1296" y="3579"/>
                  <a:pt x="1" y="4860"/>
                  <a:pt x="1" y="6463"/>
                </a:cubicBezTo>
                <a:cubicBezTo>
                  <a:pt x="1" y="8052"/>
                  <a:pt x="1296" y="9333"/>
                  <a:pt x="2885" y="9333"/>
                </a:cubicBezTo>
                <a:lnTo>
                  <a:pt x="20590" y="9333"/>
                </a:lnTo>
                <a:cubicBezTo>
                  <a:pt x="22179" y="9333"/>
                  <a:pt x="23474" y="8052"/>
                  <a:pt x="23474" y="6463"/>
                </a:cubicBezTo>
                <a:cubicBezTo>
                  <a:pt x="23474" y="4860"/>
                  <a:pt x="22179" y="3579"/>
                  <a:pt x="20590" y="3579"/>
                </a:cubicBezTo>
                <a:lnTo>
                  <a:pt x="18200" y="3579"/>
                </a:lnTo>
                <a:cubicBezTo>
                  <a:pt x="18240" y="3432"/>
                  <a:pt x="18253" y="3285"/>
                  <a:pt x="18253" y="3125"/>
                </a:cubicBezTo>
                <a:cubicBezTo>
                  <a:pt x="18253" y="2163"/>
                  <a:pt x="17479" y="1375"/>
                  <a:pt x="16504" y="1375"/>
                </a:cubicBezTo>
                <a:lnTo>
                  <a:pt x="13460" y="1375"/>
                </a:lnTo>
                <a:lnTo>
                  <a:pt x="13460" y="1322"/>
                </a:lnTo>
                <a:cubicBezTo>
                  <a:pt x="13460" y="601"/>
                  <a:pt x="12859" y="0"/>
                  <a:pt x="121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" name="Google Shape;2578;p75"/>
          <p:cNvSpPr txBox="1">
            <a:spLocks noGrp="1"/>
          </p:cNvSpPr>
          <p:nvPr>
            <p:ph type="subTitle" idx="1"/>
          </p:nvPr>
        </p:nvSpPr>
        <p:spPr>
          <a:xfrm>
            <a:off x="1070700" y="2355268"/>
            <a:ext cx="7057920" cy="3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Quiz</a:t>
            </a:r>
            <a:endParaRPr dirty="0"/>
          </a:p>
        </p:txBody>
      </p:sp>
      <p:sp>
        <p:nvSpPr>
          <p:cNvPr id="2579" name="Google Shape;2579;p75"/>
          <p:cNvSpPr txBox="1">
            <a:spLocks noGrp="1"/>
          </p:cNvSpPr>
          <p:nvPr>
            <p:ph type="body" idx="2"/>
          </p:nvPr>
        </p:nvSpPr>
        <p:spPr>
          <a:xfrm>
            <a:off x="1070700" y="2707168"/>
            <a:ext cx="5683602" cy="14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uFill>
                  <a:noFill/>
                </a:uFill>
              </a:rPr>
              <a:t>Truy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xuất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thông</a:t>
            </a:r>
            <a:r>
              <a:rPr lang="en-US" dirty="0">
                <a:uFill>
                  <a:noFill/>
                </a:uFill>
              </a:rPr>
              <a:t> tin Quiz (Home Page, Search Quiz, Filter Quiz, …)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uFill>
                  <a:noFill/>
                </a:uFill>
              </a:rPr>
              <a:t>CRUD Quiz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uFill>
                  <a:noFill/>
                </a:uFill>
              </a:rPr>
              <a:t>Chấm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điểm</a:t>
            </a:r>
            <a:r>
              <a:rPr lang="en-US" dirty="0">
                <a:uFill>
                  <a:noFill/>
                </a:uFill>
              </a:rPr>
              <a:t> Quiz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uFill>
                  <a:noFill/>
                </a:uFill>
              </a:rPr>
              <a:t>Lưu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lịch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sử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làm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bài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của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người</a:t>
            </a:r>
            <a:r>
              <a:rPr lang="en-US" dirty="0">
                <a:uFill>
                  <a:noFill/>
                </a:uFill>
              </a:rPr>
              <a:t> dung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uFill>
                  <a:noFill/>
                </a:uFill>
              </a:rPr>
              <a:t>….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uFill>
                <a:noFill/>
              </a:u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/>
          </a:p>
        </p:txBody>
      </p:sp>
      <p:sp>
        <p:nvSpPr>
          <p:cNvPr id="2580" name="Google Shape;2580;p75"/>
          <p:cNvSpPr txBox="1">
            <a:spLocks noGrp="1"/>
          </p:cNvSpPr>
          <p:nvPr>
            <p:ph type="subTitle" idx="3"/>
          </p:nvPr>
        </p:nvSpPr>
        <p:spPr>
          <a:xfrm>
            <a:off x="1070700" y="826982"/>
            <a:ext cx="7057920" cy="3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</a:t>
            </a:r>
            <a:endParaRPr dirty="0"/>
          </a:p>
        </p:txBody>
      </p:sp>
      <p:sp>
        <p:nvSpPr>
          <p:cNvPr id="2581" name="Google Shape;2581;p75"/>
          <p:cNvSpPr txBox="1">
            <a:spLocks noGrp="1"/>
          </p:cNvSpPr>
          <p:nvPr>
            <p:ph type="body" idx="4"/>
          </p:nvPr>
        </p:nvSpPr>
        <p:spPr>
          <a:xfrm>
            <a:off x="1070700" y="1178843"/>
            <a:ext cx="705792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</a:rPr>
              <a:t>Đăng nhập, Đăng ký, Đăng xuất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</a:rPr>
              <a:t>Sửa thông tin (email, password, …) &amp; lưu avatar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</a:rPr>
              <a:t>Kiểm tra hạn của token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</a:rPr>
              <a:t>Thêm Quiz yêu thích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</a:rPr>
              <a:t>….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/>
          </a:p>
        </p:txBody>
      </p:sp>
      <p:grpSp>
        <p:nvGrpSpPr>
          <p:cNvPr id="2583" name="Google Shape;2583;p75"/>
          <p:cNvGrpSpPr/>
          <p:nvPr/>
        </p:nvGrpSpPr>
        <p:grpSpPr>
          <a:xfrm>
            <a:off x="707250" y="4607850"/>
            <a:ext cx="350700" cy="350700"/>
            <a:chOff x="707250" y="4607850"/>
            <a:chExt cx="350700" cy="350700"/>
          </a:xfrm>
        </p:grpSpPr>
        <p:sp>
          <p:nvSpPr>
            <p:cNvPr id="2584" name="Google Shape;2584;p75">
              <a:hlinkClick r:id="" action="ppaction://hlinkshowjump?jump=previousslide"/>
            </p:cNvPr>
            <p:cNvSpPr/>
            <p:nvPr/>
          </p:nvSpPr>
          <p:spPr>
            <a:xfrm flipH="1">
              <a:off x="707250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75">
              <a:hlinkClick r:id="" action="ppaction://hlinkshowjump?jump=previousslide"/>
            </p:cNvPr>
            <p:cNvSpPr/>
            <p:nvPr/>
          </p:nvSpPr>
          <p:spPr>
            <a:xfrm flipH="1">
              <a:off x="790350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6" name="Google Shape;2586;p75">
            <a:hlinkClick r:id="" action="ppaction://hlinkshowjump?jump=previousslide"/>
          </p:cNvPr>
          <p:cNvSpPr/>
          <p:nvPr/>
        </p:nvSpPr>
        <p:spPr>
          <a:xfrm>
            <a:off x="694500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222;p37">
            <a:extLst>
              <a:ext uri="{FF2B5EF4-FFF2-40B4-BE49-F238E27FC236}">
                <a16:creationId xmlns:a16="http://schemas.microsoft.com/office/drawing/2014/main" id="{357B8C4F-C9C3-FC27-0E9A-74EDB59457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917" y="0"/>
            <a:ext cx="68151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Coiny"/>
              </a:rPr>
              <a:t>Các chức năng chính của web</a:t>
            </a:r>
            <a:endParaRPr sz="3200" dirty="0">
              <a:latin typeface="Coiny"/>
            </a:endParaRPr>
          </a:p>
        </p:txBody>
      </p:sp>
    </p:spTree>
    <p:extLst>
      <p:ext uri="{BB962C8B-B14F-4D97-AF65-F5344CB8AC3E}">
        <p14:creationId xmlns:p14="http://schemas.microsoft.com/office/powerpoint/2010/main" val="14279283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38"/>
          <p:cNvSpPr txBox="1">
            <a:spLocks noGrp="1"/>
          </p:cNvSpPr>
          <p:nvPr>
            <p:ph type="title"/>
          </p:nvPr>
        </p:nvSpPr>
        <p:spPr>
          <a:xfrm>
            <a:off x="1915375" y="1778450"/>
            <a:ext cx="2229000" cy="9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15</a:t>
            </a:r>
            <a:endParaRPr dirty="0"/>
          </a:p>
        </p:txBody>
      </p:sp>
      <p:sp>
        <p:nvSpPr>
          <p:cNvPr id="1238" name="Google Shape;1238;p38"/>
          <p:cNvSpPr txBox="1">
            <a:spLocks noGrp="1"/>
          </p:cNvSpPr>
          <p:nvPr>
            <p:ph type="subTitle" idx="1"/>
          </p:nvPr>
        </p:nvSpPr>
        <p:spPr>
          <a:xfrm>
            <a:off x="1915375" y="2889550"/>
            <a:ext cx="2229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Tổng số bộ Quiz</a:t>
            </a:r>
            <a:endParaRPr dirty="0"/>
          </a:p>
        </p:txBody>
      </p:sp>
      <p:sp>
        <p:nvSpPr>
          <p:cNvPr id="1239" name="Google Shape;1239;p38"/>
          <p:cNvSpPr txBox="1">
            <a:spLocks noGrp="1"/>
          </p:cNvSpPr>
          <p:nvPr>
            <p:ph type="title" idx="2"/>
          </p:nvPr>
        </p:nvSpPr>
        <p:spPr>
          <a:xfrm>
            <a:off x="4999625" y="1778550"/>
            <a:ext cx="2229000" cy="92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100+</a:t>
            </a:r>
            <a:endParaRPr dirty="0"/>
          </a:p>
        </p:txBody>
      </p:sp>
      <p:sp>
        <p:nvSpPr>
          <p:cNvPr id="1240" name="Google Shape;1240;p38"/>
          <p:cNvSpPr txBox="1">
            <a:spLocks noGrp="1"/>
          </p:cNvSpPr>
          <p:nvPr>
            <p:ph type="subTitle" idx="3"/>
          </p:nvPr>
        </p:nvSpPr>
        <p:spPr>
          <a:xfrm>
            <a:off x="4999625" y="2889450"/>
            <a:ext cx="2229000" cy="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Câu hỏi mỗi bộ Quiz</a:t>
            </a:r>
            <a:endParaRPr dirty="0"/>
          </a:p>
        </p:txBody>
      </p:sp>
      <p:grpSp>
        <p:nvGrpSpPr>
          <p:cNvPr id="1241" name="Google Shape;1241;p38"/>
          <p:cNvGrpSpPr/>
          <p:nvPr/>
        </p:nvGrpSpPr>
        <p:grpSpPr>
          <a:xfrm>
            <a:off x="8085825" y="4607850"/>
            <a:ext cx="350700" cy="350700"/>
            <a:chOff x="8085825" y="4607850"/>
            <a:chExt cx="350700" cy="350700"/>
          </a:xfrm>
        </p:grpSpPr>
        <p:sp>
          <p:nvSpPr>
            <p:cNvPr id="1242" name="Google Shape;1242;p38">
              <a:hlinkClick r:id="" action="ppaction://hlinkshowjump?jump=nextslide"/>
            </p:cNvPr>
            <p:cNvSpPr/>
            <p:nvPr/>
          </p:nvSpPr>
          <p:spPr>
            <a:xfrm>
              <a:off x="8085825" y="4607850"/>
              <a:ext cx="350700" cy="350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8">
              <a:hlinkClick r:id="" action="ppaction://hlinkshowjump?jump=nextslide"/>
            </p:cNvPr>
            <p:cNvSpPr/>
            <p:nvPr/>
          </p:nvSpPr>
          <p:spPr>
            <a:xfrm>
              <a:off x="8169046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8"/>
          <p:cNvGrpSpPr/>
          <p:nvPr/>
        </p:nvGrpSpPr>
        <p:grpSpPr>
          <a:xfrm>
            <a:off x="707250" y="4607850"/>
            <a:ext cx="350700" cy="350700"/>
            <a:chOff x="707250" y="4607850"/>
            <a:chExt cx="350700" cy="350700"/>
          </a:xfrm>
        </p:grpSpPr>
        <p:sp>
          <p:nvSpPr>
            <p:cNvPr id="1245" name="Google Shape;1245;p38">
              <a:hlinkClick r:id="" action="ppaction://hlinkshowjump?jump=previousslide"/>
            </p:cNvPr>
            <p:cNvSpPr/>
            <p:nvPr/>
          </p:nvSpPr>
          <p:spPr>
            <a:xfrm flipH="1">
              <a:off x="707250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8">
              <a:hlinkClick r:id="" action="ppaction://hlinkshowjump?jump=previousslide"/>
            </p:cNvPr>
            <p:cNvSpPr/>
            <p:nvPr/>
          </p:nvSpPr>
          <p:spPr>
            <a:xfrm flipH="1">
              <a:off x="790229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7" name="Google Shape;1247;p38">
            <a:hlinkClick r:id="" action="ppaction://hlinkshowjump?jump=previousslide"/>
          </p:cNvPr>
          <p:cNvSpPr/>
          <p:nvPr/>
        </p:nvSpPr>
        <p:spPr>
          <a:xfrm>
            <a:off x="694500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38">
            <a:hlinkClick r:id="" action="ppaction://hlinkshowjump?jump=nextslide"/>
          </p:cNvPr>
          <p:cNvSpPr/>
          <p:nvPr/>
        </p:nvSpPr>
        <p:spPr>
          <a:xfrm>
            <a:off x="8073075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47"/>
          <p:cNvSpPr/>
          <p:nvPr/>
        </p:nvSpPr>
        <p:spPr>
          <a:xfrm>
            <a:off x="707325" y="1877150"/>
            <a:ext cx="3684000" cy="516000"/>
          </a:xfrm>
          <a:prstGeom prst="roundRect">
            <a:avLst>
              <a:gd name="adj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47"/>
          <p:cNvSpPr txBox="1">
            <a:spLocks noGrp="1"/>
          </p:cNvSpPr>
          <p:nvPr>
            <p:ph type="title" idx="15"/>
          </p:nvPr>
        </p:nvSpPr>
        <p:spPr>
          <a:xfrm>
            <a:off x="2166350" y="535650"/>
            <a:ext cx="48114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iny"/>
              </a:rPr>
              <a:t>VÍ DỤ</a:t>
            </a:r>
            <a:endParaRPr dirty="0">
              <a:latin typeface="Coiny"/>
            </a:endParaRPr>
          </a:p>
        </p:txBody>
      </p:sp>
      <p:sp>
        <p:nvSpPr>
          <p:cNvPr id="1636" name="Google Shape;1636;p47"/>
          <p:cNvSpPr txBox="1">
            <a:spLocks noGrp="1"/>
          </p:cNvSpPr>
          <p:nvPr>
            <p:ph type="subTitle" idx="1"/>
          </p:nvPr>
        </p:nvSpPr>
        <p:spPr>
          <a:xfrm>
            <a:off x="1172925" y="1875107"/>
            <a:ext cx="2529300" cy="516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Hair</a:t>
            </a:r>
            <a:endParaRPr/>
          </a:p>
        </p:txBody>
      </p:sp>
      <p:sp>
        <p:nvSpPr>
          <p:cNvPr id="1637" name="Google Shape;1637;p47"/>
          <p:cNvSpPr txBox="1">
            <a:spLocks noGrp="1"/>
          </p:cNvSpPr>
          <p:nvPr>
            <p:ph type="title"/>
          </p:nvPr>
        </p:nvSpPr>
        <p:spPr>
          <a:xfrm flipH="1">
            <a:off x="708300" y="1875109"/>
            <a:ext cx="499200" cy="516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1)</a:t>
            </a:r>
            <a:endParaRPr/>
          </a:p>
        </p:txBody>
      </p:sp>
      <p:sp>
        <p:nvSpPr>
          <p:cNvPr id="1638" name="Google Shape;1638;p47"/>
          <p:cNvSpPr txBox="1">
            <a:spLocks noGrp="1"/>
          </p:cNvSpPr>
          <p:nvPr>
            <p:ph type="title" idx="2"/>
          </p:nvPr>
        </p:nvSpPr>
        <p:spPr>
          <a:xfrm flipH="1">
            <a:off x="3649200" y="1875106"/>
            <a:ext cx="743100" cy="516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1đ</a:t>
            </a:r>
            <a:endParaRPr dirty="0"/>
          </a:p>
        </p:txBody>
      </p:sp>
      <p:sp>
        <p:nvSpPr>
          <p:cNvPr id="1639" name="Google Shape;1639;p47">
            <a:hlinkClick r:id="" action="ppaction://noaction"/>
          </p:cNvPr>
          <p:cNvSpPr/>
          <p:nvPr/>
        </p:nvSpPr>
        <p:spPr>
          <a:xfrm>
            <a:off x="2833675" y="3718275"/>
            <a:ext cx="1639800" cy="33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rPr>
              <a:t>Menu</a:t>
            </a:r>
            <a:endParaRPr dirty="0">
              <a:solidFill>
                <a:schemeClr val="accent5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1640" name="Google Shape;1640;p47">
            <a:hlinkClick r:id="" action="ppaction://noaction"/>
          </p:cNvPr>
          <p:cNvSpPr/>
          <p:nvPr/>
        </p:nvSpPr>
        <p:spPr>
          <a:xfrm>
            <a:off x="4675675" y="3718275"/>
            <a:ext cx="1639800" cy="33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rPr>
              <a:t>Score</a:t>
            </a:r>
            <a:endParaRPr>
              <a:solidFill>
                <a:schemeClr val="accent5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1641" name="Google Shape;1641;p47"/>
          <p:cNvSpPr/>
          <p:nvPr/>
        </p:nvSpPr>
        <p:spPr>
          <a:xfrm flipH="1">
            <a:off x="873050" y="667075"/>
            <a:ext cx="499200" cy="499200"/>
          </a:xfrm>
          <a:prstGeom prst="pie">
            <a:avLst>
              <a:gd name="adj1" fmla="val 5227172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47"/>
          <p:cNvSpPr/>
          <p:nvPr/>
        </p:nvSpPr>
        <p:spPr>
          <a:xfrm>
            <a:off x="45362" y="1271412"/>
            <a:ext cx="2154575" cy="338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30 sec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(Thời gian được user đặt)</a:t>
            </a:r>
            <a:endParaRPr dirty="0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1643" name="Google Shape;1643;p47"/>
          <p:cNvSpPr txBox="1">
            <a:spLocks noGrp="1"/>
          </p:cNvSpPr>
          <p:nvPr>
            <p:ph type="title" idx="13"/>
          </p:nvPr>
        </p:nvSpPr>
        <p:spPr>
          <a:xfrm flipH="1">
            <a:off x="4752650" y="2752078"/>
            <a:ext cx="499200" cy="516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4)</a:t>
            </a:r>
            <a:endParaRPr/>
          </a:p>
        </p:txBody>
      </p:sp>
      <p:sp>
        <p:nvSpPr>
          <p:cNvPr id="1644" name="Google Shape;1644;p47"/>
          <p:cNvSpPr txBox="1">
            <a:spLocks noGrp="1"/>
          </p:cNvSpPr>
          <p:nvPr>
            <p:ph type="subTitle" idx="6"/>
          </p:nvPr>
        </p:nvSpPr>
        <p:spPr>
          <a:xfrm>
            <a:off x="5217275" y="1876531"/>
            <a:ext cx="25293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Headpods</a:t>
            </a:r>
            <a:endParaRPr/>
          </a:p>
        </p:txBody>
      </p:sp>
      <p:sp>
        <p:nvSpPr>
          <p:cNvPr id="1645" name="Google Shape;1645;p47"/>
          <p:cNvSpPr txBox="1">
            <a:spLocks noGrp="1"/>
          </p:cNvSpPr>
          <p:nvPr>
            <p:ph type="title" idx="14"/>
          </p:nvPr>
        </p:nvSpPr>
        <p:spPr>
          <a:xfrm flipH="1">
            <a:off x="7693550" y="2752075"/>
            <a:ext cx="7431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endParaRPr dirty="0"/>
          </a:p>
        </p:txBody>
      </p:sp>
      <p:sp>
        <p:nvSpPr>
          <p:cNvPr id="1646" name="Google Shape;1646;p47"/>
          <p:cNvSpPr txBox="1">
            <a:spLocks noGrp="1"/>
          </p:cNvSpPr>
          <p:nvPr>
            <p:ph type="title" idx="4"/>
          </p:nvPr>
        </p:nvSpPr>
        <p:spPr>
          <a:xfrm flipH="1">
            <a:off x="708300" y="2752078"/>
            <a:ext cx="499200" cy="516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2)</a:t>
            </a:r>
            <a:endParaRPr/>
          </a:p>
        </p:txBody>
      </p:sp>
      <p:sp>
        <p:nvSpPr>
          <p:cNvPr id="1647" name="Google Shape;1647;p47"/>
          <p:cNvSpPr txBox="1">
            <a:spLocks noGrp="1"/>
          </p:cNvSpPr>
          <p:nvPr>
            <p:ph type="subTitle" idx="3"/>
          </p:nvPr>
        </p:nvSpPr>
        <p:spPr>
          <a:xfrm>
            <a:off x="1172925" y="2752075"/>
            <a:ext cx="25293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Shoelance</a:t>
            </a:r>
            <a:endParaRPr/>
          </a:p>
        </p:txBody>
      </p:sp>
      <p:sp>
        <p:nvSpPr>
          <p:cNvPr id="1648" name="Google Shape;1648;p47"/>
          <p:cNvSpPr txBox="1">
            <a:spLocks noGrp="1"/>
          </p:cNvSpPr>
          <p:nvPr>
            <p:ph type="title" idx="7"/>
          </p:nvPr>
        </p:nvSpPr>
        <p:spPr>
          <a:xfrm flipH="1">
            <a:off x="4752650" y="1876534"/>
            <a:ext cx="4992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3)</a:t>
            </a:r>
            <a:endParaRPr/>
          </a:p>
        </p:txBody>
      </p:sp>
      <p:sp>
        <p:nvSpPr>
          <p:cNvPr id="1649" name="Google Shape;1649;p47"/>
          <p:cNvSpPr txBox="1">
            <a:spLocks noGrp="1"/>
          </p:cNvSpPr>
          <p:nvPr>
            <p:ph type="title" idx="5"/>
          </p:nvPr>
        </p:nvSpPr>
        <p:spPr>
          <a:xfrm flipH="1">
            <a:off x="3649200" y="2752075"/>
            <a:ext cx="7431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endParaRPr dirty="0"/>
          </a:p>
        </p:txBody>
      </p:sp>
      <p:sp>
        <p:nvSpPr>
          <p:cNvPr id="1650" name="Google Shape;1650;p47"/>
          <p:cNvSpPr txBox="1">
            <a:spLocks noGrp="1"/>
          </p:cNvSpPr>
          <p:nvPr>
            <p:ph type="title" idx="8"/>
          </p:nvPr>
        </p:nvSpPr>
        <p:spPr>
          <a:xfrm flipH="1">
            <a:off x="7693550" y="1876531"/>
            <a:ext cx="7431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endParaRPr dirty="0"/>
          </a:p>
        </p:txBody>
      </p:sp>
      <p:sp>
        <p:nvSpPr>
          <p:cNvPr id="1651" name="Google Shape;1651;p47"/>
          <p:cNvSpPr txBox="1">
            <a:spLocks noGrp="1"/>
          </p:cNvSpPr>
          <p:nvPr>
            <p:ph type="subTitle" idx="9"/>
          </p:nvPr>
        </p:nvSpPr>
        <p:spPr>
          <a:xfrm>
            <a:off x="5217275" y="2752075"/>
            <a:ext cx="25293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Necklace</a:t>
            </a:r>
            <a:endParaRPr/>
          </a:p>
        </p:txBody>
      </p:sp>
      <p:sp>
        <p:nvSpPr>
          <p:cNvPr id="1652" name="Google Shape;1652;p47"/>
          <p:cNvSpPr txBox="1">
            <a:spLocks noGrp="1"/>
          </p:cNvSpPr>
          <p:nvPr>
            <p:ph type="subTitle" idx="16"/>
          </p:nvPr>
        </p:nvSpPr>
        <p:spPr>
          <a:xfrm>
            <a:off x="2166313" y="1152150"/>
            <a:ext cx="48114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Cách tính điểm</a:t>
            </a:r>
            <a:endParaRPr dirty="0"/>
          </a:p>
        </p:txBody>
      </p:sp>
      <p:grpSp>
        <p:nvGrpSpPr>
          <p:cNvPr id="1653" name="Google Shape;1653;p47"/>
          <p:cNvGrpSpPr/>
          <p:nvPr/>
        </p:nvGrpSpPr>
        <p:grpSpPr>
          <a:xfrm>
            <a:off x="8085825" y="4607850"/>
            <a:ext cx="350700" cy="350700"/>
            <a:chOff x="8085825" y="4607850"/>
            <a:chExt cx="350700" cy="350700"/>
          </a:xfrm>
        </p:grpSpPr>
        <p:sp>
          <p:nvSpPr>
            <p:cNvPr id="1654" name="Google Shape;1654;p47">
              <a:hlinkClick r:id="" action="ppaction://hlinkshowjump?jump=nextslide"/>
            </p:cNvPr>
            <p:cNvSpPr/>
            <p:nvPr/>
          </p:nvSpPr>
          <p:spPr>
            <a:xfrm>
              <a:off x="8085825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7">
              <a:hlinkClick r:id="" action="ppaction://hlinkshowjump?jump=nextslide"/>
            </p:cNvPr>
            <p:cNvSpPr/>
            <p:nvPr/>
          </p:nvSpPr>
          <p:spPr>
            <a:xfrm>
              <a:off x="8169046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" name="Google Shape;1656;p47"/>
          <p:cNvGrpSpPr/>
          <p:nvPr/>
        </p:nvGrpSpPr>
        <p:grpSpPr>
          <a:xfrm>
            <a:off x="707250" y="4607850"/>
            <a:ext cx="350700" cy="350700"/>
            <a:chOff x="707250" y="4607850"/>
            <a:chExt cx="350700" cy="350700"/>
          </a:xfrm>
        </p:grpSpPr>
        <p:sp>
          <p:nvSpPr>
            <p:cNvPr id="1657" name="Google Shape;1657;p47">
              <a:hlinkClick r:id="" action="ppaction://hlinkshowjump?jump=previousslide"/>
            </p:cNvPr>
            <p:cNvSpPr/>
            <p:nvPr/>
          </p:nvSpPr>
          <p:spPr>
            <a:xfrm flipH="1">
              <a:off x="707250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7">
              <a:hlinkClick r:id="" action="ppaction://hlinkshowjump?jump=previousslide"/>
            </p:cNvPr>
            <p:cNvSpPr/>
            <p:nvPr/>
          </p:nvSpPr>
          <p:spPr>
            <a:xfrm flipH="1">
              <a:off x="790350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9" name="Google Shape;1659;p47">
            <a:hlinkClick r:id="" action="ppaction://hlinkshowjump?jump=nextslide"/>
          </p:cNvPr>
          <p:cNvSpPr/>
          <p:nvPr/>
        </p:nvSpPr>
        <p:spPr>
          <a:xfrm>
            <a:off x="8073075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0" name="Google Shape;1660;p47">
            <a:hlinkClick r:id="" action="ppaction://hlinkshowjump?jump=previousslide"/>
          </p:cNvPr>
          <p:cNvSpPr/>
          <p:nvPr/>
        </p:nvSpPr>
        <p:spPr>
          <a:xfrm>
            <a:off x="694500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9358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47"/>
          <p:cNvSpPr/>
          <p:nvPr/>
        </p:nvSpPr>
        <p:spPr>
          <a:xfrm>
            <a:off x="707325" y="1877150"/>
            <a:ext cx="3684000" cy="516000"/>
          </a:xfrm>
          <a:prstGeom prst="roundRect">
            <a:avLst>
              <a:gd name="adj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47"/>
          <p:cNvSpPr txBox="1">
            <a:spLocks noGrp="1"/>
          </p:cNvSpPr>
          <p:nvPr>
            <p:ph type="title" idx="15"/>
          </p:nvPr>
        </p:nvSpPr>
        <p:spPr>
          <a:xfrm>
            <a:off x="2166350" y="535650"/>
            <a:ext cx="48114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iny"/>
              </a:rPr>
              <a:t>VÍ DỤ</a:t>
            </a:r>
            <a:endParaRPr dirty="0">
              <a:latin typeface="Coiny"/>
            </a:endParaRPr>
          </a:p>
        </p:txBody>
      </p:sp>
      <p:sp>
        <p:nvSpPr>
          <p:cNvPr id="1636" name="Google Shape;1636;p47"/>
          <p:cNvSpPr txBox="1">
            <a:spLocks noGrp="1"/>
          </p:cNvSpPr>
          <p:nvPr>
            <p:ph type="subTitle" idx="1"/>
          </p:nvPr>
        </p:nvSpPr>
        <p:spPr>
          <a:xfrm>
            <a:off x="1172925" y="1875107"/>
            <a:ext cx="2529300" cy="516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Hair</a:t>
            </a:r>
            <a:endParaRPr dirty="0"/>
          </a:p>
        </p:txBody>
      </p:sp>
      <p:sp>
        <p:nvSpPr>
          <p:cNvPr id="1637" name="Google Shape;1637;p47"/>
          <p:cNvSpPr txBox="1">
            <a:spLocks noGrp="1"/>
          </p:cNvSpPr>
          <p:nvPr>
            <p:ph type="title"/>
          </p:nvPr>
        </p:nvSpPr>
        <p:spPr>
          <a:xfrm flipH="1">
            <a:off x="708300" y="1875109"/>
            <a:ext cx="499200" cy="516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1)</a:t>
            </a:r>
            <a:endParaRPr dirty="0"/>
          </a:p>
        </p:txBody>
      </p:sp>
      <p:sp>
        <p:nvSpPr>
          <p:cNvPr id="1638" name="Google Shape;1638;p47"/>
          <p:cNvSpPr txBox="1">
            <a:spLocks noGrp="1"/>
          </p:cNvSpPr>
          <p:nvPr>
            <p:ph type="title" idx="2"/>
          </p:nvPr>
        </p:nvSpPr>
        <p:spPr>
          <a:xfrm flipH="1">
            <a:off x="3649200" y="1875106"/>
            <a:ext cx="743100" cy="516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0.5đ</a:t>
            </a:r>
            <a:endParaRPr dirty="0"/>
          </a:p>
        </p:txBody>
      </p:sp>
      <p:sp>
        <p:nvSpPr>
          <p:cNvPr id="1639" name="Google Shape;1639;p47">
            <a:hlinkClick r:id="" action="ppaction://noaction"/>
          </p:cNvPr>
          <p:cNvSpPr/>
          <p:nvPr/>
        </p:nvSpPr>
        <p:spPr>
          <a:xfrm>
            <a:off x="2833675" y="3718275"/>
            <a:ext cx="1639800" cy="33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rPr>
              <a:t>Menu</a:t>
            </a:r>
            <a:endParaRPr dirty="0">
              <a:solidFill>
                <a:schemeClr val="accent5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1640" name="Google Shape;1640;p47">
            <a:hlinkClick r:id="" action="ppaction://noaction"/>
          </p:cNvPr>
          <p:cNvSpPr/>
          <p:nvPr/>
        </p:nvSpPr>
        <p:spPr>
          <a:xfrm>
            <a:off x="4675675" y="3718275"/>
            <a:ext cx="1639800" cy="338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rPr>
              <a:t>Score</a:t>
            </a:r>
            <a:endParaRPr>
              <a:solidFill>
                <a:schemeClr val="accent5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1641" name="Google Shape;1641;p47"/>
          <p:cNvSpPr/>
          <p:nvPr/>
        </p:nvSpPr>
        <p:spPr>
          <a:xfrm flipH="1">
            <a:off x="873050" y="667075"/>
            <a:ext cx="499200" cy="499200"/>
          </a:xfrm>
          <a:prstGeom prst="pie">
            <a:avLst>
              <a:gd name="adj1" fmla="val 5227172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47"/>
          <p:cNvSpPr/>
          <p:nvPr/>
        </p:nvSpPr>
        <p:spPr>
          <a:xfrm>
            <a:off x="45362" y="1271412"/>
            <a:ext cx="2154575" cy="338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40 sec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rPr>
              <a:t>(Thời gian được user đặt)</a:t>
            </a:r>
            <a:endParaRPr dirty="0">
              <a:solidFill>
                <a:schemeClr val="dk1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1643" name="Google Shape;1643;p47"/>
          <p:cNvSpPr txBox="1">
            <a:spLocks noGrp="1"/>
          </p:cNvSpPr>
          <p:nvPr>
            <p:ph type="title" idx="13"/>
          </p:nvPr>
        </p:nvSpPr>
        <p:spPr>
          <a:xfrm flipH="1">
            <a:off x="4752650" y="2752078"/>
            <a:ext cx="499200" cy="516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4)</a:t>
            </a:r>
            <a:endParaRPr/>
          </a:p>
        </p:txBody>
      </p:sp>
      <p:sp>
        <p:nvSpPr>
          <p:cNvPr id="1644" name="Google Shape;1644;p47"/>
          <p:cNvSpPr txBox="1">
            <a:spLocks noGrp="1"/>
          </p:cNvSpPr>
          <p:nvPr>
            <p:ph type="subTitle" idx="6"/>
          </p:nvPr>
        </p:nvSpPr>
        <p:spPr>
          <a:xfrm>
            <a:off x="5217275" y="1876531"/>
            <a:ext cx="25293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Headpods</a:t>
            </a:r>
            <a:endParaRPr/>
          </a:p>
        </p:txBody>
      </p:sp>
      <p:sp>
        <p:nvSpPr>
          <p:cNvPr id="1645" name="Google Shape;1645;p47"/>
          <p:cNvSpPr txBox="1">
            <a:spLocks noGrp="1"/>
          </p:cNvSpPr>
          <p:nvPr>
            <p:ph type="title" idx="14"/>
          </p:nvPr>
        </p:nvSpPr>
        <p:spPr>
          <a:xfrm flipH="1">
            <a:off x="7693550" y="2752075"/>
            <a:ext cx="7431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endParaRPr dirty="0"/>
          </a:p>
        </p:txBody>
      </p:sp>
      <p:sp>
        <p:nvSpPr>
          <p:cNvPr id="1646" name="Google Shape;1646;p47"/>
          <p:cNvSpPr txBox="1">
            <a:spLocks noGrp="1"/>
          </p:cNvSpPr>
          <p:nvPr>
            <p:ph type="title" idx="4"/>
          </p:nvPr>
        </p:nvSpPr>
        <p:spPr>
          <a:xfrm flipH="1">
            <a:off x="708300" y="2752078"/>
            <a:ext cx="499200" cy="516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2)</a:t>
            </a:r>
            <a:endParaRPr/>
          </a:p>
        </p:txBody>
      </p:sp>
      <p:sp>
        <p:nvSpPr>
          <p:cNvPr id="1647" name="Google Shape;1647;p47"/>
          <p:cNvSpPr txBox="1">
            <a:spLocks noGrp="1"/>
          </p:cNvSpPr>
          <p:nvPr>
            <p:ph type="subTitle" idx="3"/>
          </p:nvPr>
        </p:nvSpPr>
        <p:spPr>
          <a:xfrm>
            <a:off x="1172925" y="2752075"/>
            <a:ext cx="25293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Shoelance</a:t>
            </a:r>
            <a:endParaRPr/>
          </a:p>
        </p:txBody>
      </p:sp>
      <p:sp>
        <p:nvSpPr>
          <p:cNvPr id="1648" name="Google Shape;1648;p47"/>
          <p:cNvSpPr txBox="1">
            <a:spLocks noGrp="1"/>
          </p:cNvSpPr>
          <p:nvPr>
            <p:ph type="title" idx="7"/>
          </p:nvPr>
        </p:nvSpPr>
        <p:spPr>
          <a:xfrm flipH="1">
            <a:off x="4752650" y="1876534"/>
            <a:ext cx="4992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3)</a:t>
            </a:r>
            <a:endParaRPr/>
          </a:p>
        </p:txBody>
      </p:sp>
      <p:sp>
        <p:nvSpPr>
          <p:cNvPr id="1649" name="Google Shape;1649;p47"/>
          <p:cNvSpPr txBox="1">
            <a:spLocks noGrp="1"/>
          </p:cNvSpPr>
          <p:nvPr>
            <p:ph type="title" idx="5"/>
          </p:nvPr>
        </p:nvSpPr>
        <p:spPr>
          <a:xfrm flipH="1">
            <a:off x="3649200" y="2752075"/>
            <a:ext cx="7431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endParaRPr dirty="0"/>
          </a:p>
        </p:txBody>
      </p:sp>
      <p:sp>
        <p:nvSpPr>
          <p:cNvPr id="1650" name="Google Shape;1650;p47"/>
          <p:cNvSpPr txBox="1">
            <a:spLocks noGrp="1"/>
          </p:cNvSpPr>
          <p:nvPr>
            <p:ph type="title" idx="8"/>
          </p:nvPr>
        </p:nvSpPr>
        <p:spPr>
          <a:xfrm flipH="1">
            <a:off x="7693550" y="1876531"/>
            <a:ext cx="7431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endParaRPr dirty="0"/>
          </a:p>
        </p:txBody>
      </p:sp>
      <p:sp>
        <p:nvSpPr>
          <p:cNvPr id="1651" name="Google Shape;1651;p47"/>
          <p:cNvSpPr txBox="1">
            <a:spLocks noGrp="1"/>
          </p:cNvSpPr>
          <p:nvPr>
            <p:ph type="subTitle" idx="9"/>
          </p:nvPr>
        </p:nvSpPr>
        <p:spPr>
          <a:xfrm>
            <a:off x="5217275" y="2752075"/>
            <a:ext cx="25293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Necklace</a:t>
            </a:r>
            <a:endParaRPr/>
          </a:p>
        </p:txBody>
      </p:sp>
      <p:sp>
        <p:nvSpPr>
          <p:cNvPr id="1652" name="Google Shape;1652;p47"/>
          <p:cNvSpPr txBox="1">
            <a:spLocks noGrp="1"/>
          </p:cNvSpPr>
          <p:nvPr>
            <p:ph type="subTitle" idx="16"/>
          </p:nvPr>
        </p:nvSpPr>
        <p:spPr>
          <a:xfrm>
            <a:off x="2166313" y="1152150"/>
            <a:ext cx="48114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Cách tính điểm</a:t>
            </a:r>
            <a:endParaRPr dirty="0"/>
          </a:p>
        </p:txBody>
      </p:sp>
      <p:grpSp>
        <p:nvGrpSpPr>
          <p:cNvPr id="1653" name="Google Shape;1653;p47"/>
          <p:cNvGrpSpPr/>
          <p:nvPr/>
        </p:nvGrpSpPr>
        <p:grpSpPr>
          <a:xfrm>
            <a:off x="8085825" y="4607850"/>
            <a:ext cx="350700" cy="350700"/>
            <a:chOff x="8085825" y="4607850"/>
            <a:chExt cx="350700" cy="350700"/>
          </a:xfrm>
        </p:grpSpPr>
        <p:sp>
          <p:nvSpPr>
            <p:cNvPr id="1654" name="Google Shape;1654;p47">
              <a:hlinkClick r:id="" action="ppaction://hlinkshowjump?jump=nextslide"/>
            </p:cNvPr>
            <p:cNvSpPr/>
            <p:nvPr/>
          </p:nvSpPr>
          <p:spPr>
            <a:xfrm>
              <a:off x="8085825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7">
              <a:hlinkClick r:id="" action="ppaction://hlinkshowjump?jump=nextslide"/>
            </p:cNvPr>
            <p:cNvSpPr/>
            <p:nvPr/>
          </p:nvSpPr>
          <p:spPr>
            <a:xfrm>
              <a:off x="8169046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" name="Google Shape;1656;p47"/>
          <p:cNvGrpSpPr/>
          <p:nvPr/>
        </p:nvGrpSpPr>
        <p:grpSpPr>
          <a:xfrm>
            <a:off x="707250" y="4607850"/>
            <a:ext cx="350700" cy="350700"/>
            <a:chOff x="707250" y="4607850"/>
            <a:chExt cx="350700" cy="350700"/>
          </a:xfrm>
        </p:grpSpPr>
        <p:sp>
          <p:nvSpPr>
            <p:cNvPr id="1657" name="Google Shape;1657;p47">
              <a:hlinkClick r:id="" action="ppaction://hlinkshowjump?jump=previousslide"/>
            </p:cNvPr>
            <p:cNvSpPr/>
            <p:nvPr/>
          </p:nvSpPr>
          <p:spPr>
            <a:xfrm flipH="1">
              <a:off x="707250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7">
              <a:hlinkClick r:id="" action="ppaction://hlinkshowjump?jump=previousslide"/>
            </p:cNvPr>
            <p:cNvSpPr/>
            <p:nvPr/>
          </p:nvSpPr>
          <p:spPr>
            <a:xfrm flipH="1">
              <a:off x="790350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9" name="Google Shape;1659;p47">
            <a:hlinkClick r:id="" action="ppaction://hlinkshowjump?jump=nextslide"/>
          </p:cNvPr>
          <p:cNvSpPr/>
          <p:nvPr/>
        </p:nvSpPr>
        <p:spPr>
          <a:xfrm>
            <a:off x="8073075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0" name="Google Shape;1660;p47">
            <a:hlinkClick r:id="" action="ppaction://hlinkshowjump?jump=previousslide"/>
          </p:cNvPr>
          <p:cNvSpPr/>
          <p:nvPr/>
        </p:nvSpPr>
        <p:spPr>
          <a:xfrm>
            <a:off x="694500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636;p47">
            <a:extLst>
              <a:ext uri="{FF2B5EF4-FFF2-40B4-BE49-F238E27FC236}">
                <a16:creationId xmlns:a16="http://schemas.microsoft.com/office/drawing/2014/main" id="{5557BA36-613A-5FC4-DF1D-CA76BF23404D}"/>
              </a:ext>
            </a:extLst>
          </p:cNvPr>
          <p:cNvSpPr txBox="1">
            <a:spLocks/>
          </p:cNvSpPr>
          <p:nvPr/>
        </p:nvSpPr>
        <p:spPr>
          <a:xfrm>
            <a:off x="5217275" y="1876531"/>
            <a:ext cx="2529300" cy="5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 b="0" i="0" u="none" strike="noStrike" cap="none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 b="0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 b="0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 b="0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 b="0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 b="0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 b="0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 b="0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yne"/>
              <a:buNone/>
              <a:defRPr sz="2000" b="0" i="0" u="none" strike="noStrike" cap="none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pPr marL="0" indent="0"/>
            <a:r>
              <a:rPr lang="en-US" dirty="0"/>
              <a:t>Hairline</a:t>
            </a:r>
          </a:p>
        </p:txBody>
      </p:sp>
      <p:sp>
        <p:nvSpPr>
          <p:cNvPr id="30" name="Google Shape;1637;p47">
            <a:extLst>
              <a:ext uri="{FF2B5EF4-FFF2-40B4-BE49-F238E27FC236}">
                <a16:creationId xmlns:a16="http://schemas.microsoft.com/office/drawing/2014/main" id="{B00A0D48-1732-E05E-63DF-A14A67F7C317}"/>
              </a:ext>
            </a:extLst>
          </p:cNvPr>
          <p:cNvSpPr txBox="1">
            <a:spLocks/>
          </p:cNvSpPr>
          <p:nvPr/>
        </p:nvSpPr>
        <p:spPr>
          <a:xfrm flipH="1">
            <a:off x="4752650" y="1876533"/>
            <a:ext cx="499200" cy="5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arriecito"/>
              <a:buNone/>
              <a:defRPr sz="2000" b="0" i="0" u="none" strike="noStrike" cap="none">
                <a:solidFill>
                  <a:schemeClr val="accent5"/>
                </a:solidFill>
                <a:latin typeface="Syne"/>
                <a:ea typeface="Syne"/>
                <a:cs typeface="Syne"/>
                <a:sym typeface="Sy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9pPr>
          </a:lstStyle>
          <a:p>
            <a:r>
              <a:rPr lang="en" dirty="0"/>
              <a:t>3)</a:t>
            </a:r>
          </a:p>
        </p:txBody>
      </p:sp>
      <p:sp>
        <p:nvSpPr>
          <p:cNvPr id="31" name="Google Shape;1638;p47">
            <a:extLst>
              <a:ext uri="{FF2B5EF4-FFF2-40B4-BE49-F238E27FC236}">
                <a16:creationId xmlns:a16="http://schemas.microsoft.com/office/drawing/2014/main" id="{F3D73520-3B87-0492-4FAE-CBCD142FDE3F}"/>
              </a:ext>
            </a:extLst>
          </p:cNvPr>
          <p:cNvSpPr txBox="1">
            <a:spLocks/>
          </p:cNvSpPr>
          <p:nvPr/>
        </p:nvSpPr>
        <p:spPr>
          <a:xfrm flipH="1">
            <a:off x="7693550" y="1876530"/>
            <a:ext cx="743100" cy="5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Barriecito"/>
              <a:buNone/>
              <a:defRPr sz="2000" b="0" i="0" u="none" strike="noStrike" cap="none">
                <a:solidFill>
                  <a:schemeClr val="accent5"/>
                </a:solidFill>
                <a:latin typeface="Barriecito"/>
                <a:ea typeface="Barriecito"/>
                <a:cs typeface="Barriecito"/>
                <a:sym typeface="Barriecit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ntrail One"/>
              <a:buNone/>
              <a:defRPr sz="2500" b="0" i="0" u="none" strike="noStrike" cap="none">
                <a:solidFill>
                  <a:schemeClr val="dk1"/>
                </a:solidFill>
                <a:latin typeface="Contrail One"/>
                <a:ea typeface="Contrail One"/>
                <a:cs typeface="Contrail One"/>
                <a:sym typeface="Contrail One"/>
              </a:defRPr>
            </a:lvl9pPr>
          </a:lstStyle>
          <a:p>
            <a:r>
              <a:rPr lang="en-US" dirty="0"/>
              <a:t>0.5đ</a:t>
            </a:r>
          </a:p>
        </p:txBody>
      </p:sp>
    </p:spTree>
    <p:extLst>
      <p:ext uri="{BB962C8B-B14F-4D97-AF65-F5344CB8AC3E}">
        <p14:creationId xmlns:p14="http://schemas.microsoft.com/office/powerpoint/2010/main" val="35825427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" name="Google Shape;2578;p75"/>
          <p:cNvSpPr txBox="1">
            <a:spLocks noGrp="1"/>
          </p:cNvSpPr>
          <p:nvPr>
            <p:ph type="subTitle" idx="1"/>
          </p:nvPr>
        </p:nvSpPr>
        <p:spPr>
          <a:xfrm>
            <a:off x="1070700" y="2355268"/>
            <a:ext cx="7057920" cy="3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Quiz</a:t>
            </a:r>
            <a:endParaRPr dirty="0"/>
          </a:p>
        </p:txBody>
      </p:sp>
      <p:sp>
        <p:nvSpPr>
          <p:cNvPr id="2579" name="Google Shape;2579;p75"/>
          <p:cNvSpPr txBox="1">
            <a:spLocks noGrp="1"/>
          </p:cNvSpPr>
          <p:nvPr>
            <p:ph type="body" idx="2"/>
          </p:nvPr>
        </p:nvSpPr>
        <p:spPr>
          <a:xfrm>
            <a:off x="1070700" y="2707168"/>
            <a:ext cx="5683602" cy="14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uFill>
                  <a:noFill/>
                </a:uFill>
              </a:rPr>
              <a:t>Bảng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xếp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hạng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cho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từng</a:t>
            </a:r>
            <a:r>
              <a:rPr lang="en-US" dirty="0">
                <a:uFill>
                  <a:noFill/>
                </a:uFill>
              </a:rPr>
              <a:t> Quiz (</a:t>
            </a:r>
            <a:r>
              <a:rPr lang="en-US" dirty="0" err="1">
                <a:uFill>
                  <a:noFill/>
                </a:uFill>
              </a:rPr>
              <a:t>chứa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thông</a:t>
            </a:r>
            <a:r>
              <a:rPr lang="en-US" dirty="0">
                <a:uFill>
                  <a:noFill/>
                </a:uFill>
              </a:rPr>
              <a:t> tin </a:t>
            </a:r>
            <a:r>
              <a:rPr lang="en-US" dirty="0" err="1">
                <a:uFill>
                  <a:noFill/>
                </a:uFill>
              </a:rPr>
              <a:t>điểm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của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người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chơi</a:t>
            </a:r>
            <a:r>
              <a:rPr lang="en-US" dirty="0">
                <a:uFill>
                  <a:noFill/>
                </a:uFill>
              </a:rPr>
              <a:t>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uFill>
                  <a:noFill/>
                </a:uFill>
              </a:rPr>
              <a:t>Filter, Search </a:t>
            </a:r>
            <a:r>
              <a:rPr lang="en-US" dirty="0" err="1">
                <a:uFill>
                  <a:noFill/>
                </a:uFill>
              </a:rPr>
              <a:t>phức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tạp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hơn</a:t>
            </a:r>
            <a:r>
              <a:rPr lang="en-US" dirty="0">
                <a:uFill>
                  <a:noFill/>
                </a:uFill>
              </a:rPr>
              <a:t> (</a:t>
            </a:r>
            <a:r>
              <a:rPr lang="en-US" dirty="0" err="1">
                <a:uFill>
                  <a:noFill/>
                </a:uFill>
              </a:rPr>
              <a:t>độ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liên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quan</a:t>
            </a:r>
            <a:r>
              <a:rPr lang="en-US" dirty="0">
                <a:uFill>
                  <a:noFill/>
                </a:uFill>
              </a:rPr>
              <a:t>, </a:t>
            </a:r>
            <a:r>
              <a:rPr lang="en-US" dirty="0" err="1">
                <a:uFill>
                  <a:noFill/>
                </a:uFill>
              </a:rPr>
              <a:t>số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người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làm</a:t>
            </a:r>
            <a:r>
              <a:rPr lang="en-US" dirty="0">
                <a:uFill>
                  <a:noFill/>
                </a:uFill>
              </a:rPr>
              <a:t>, …)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uFill>
                  <a:noFill/>
                </a:uFill>
              </a:rPr>
              <a:t>Các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tính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năng</a:t>
            </a:r>
            <a:r>
              <a:rPr lang="en-US" dirty="0">
                <a:uFill>
                  <a:noFill/>
                </a:uFill>
              </a:rPr>
              <a:t> power-up (</a:t>
            </a:r>
            <a:r>
              <a:rPr lang="en-US" dirty="0" err="1">
                <a:uFill>
                  <a:noFill/>
                </a:uFill>
              </a:rPr>
              <a:t>như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trong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Quizziz</a:t>
            </a:r>
            <a:r>
              <a:rPr lang="en-US" dirty="0">
                <a:uFill>
                  <a:noFill/>
                </a:uFill>
              </a:rPr>
              <a:t>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uFill>
                  <a:noFill/>
                </a:uFill>
              </a:rPr>
              <a:t>Quiz </a:t>
            </a:r>
            <a:r>
              <a:rPr lang="en-US" dirty="0" err="1">
                <a:uFill>
                  <a:noFill/>
                </a:uFill>
              </a:rPr>
              <a:t>sẽ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có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thêm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các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kiểu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chơi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mới</a:t>
            </a:r>
            <a:r>
              <a:rPr lang="en-US" dirty="0">
                <a:uFill>
                  <a:noFill/>
                </a:uFill>
              </a:rPr>
              <a:t> (</a:t>
            </a:r>
            <a:r>
              <a:rPr lang="en-US" dirty="0" err="1">
                <a:uFill>
                  <a:noFill/>
                </a:uFill>
              </a:rPr>
              <a:t>điền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từ</a:t>
            </a:r>
            <a:r>
              <a:rPr lang="en-US" dirty="0">
                <a:uFill>
                  <a:noFill/>
                </a:uFill>
              </a:rPr>
              <a:t>, </a:t>
            </a:r>
            <a:r>
              <a:rPr lang="en-US" dirty="0" err="1">
                <a:uFill>
                  <a:noFill/>
                </a:uFill>
              </a:rPr>
              <a:t>trả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lời</a:t>
            </a:r>
            <a:r>
              <a:rPr lang="en-US" dirty="0">
                <a:uFill>
                  <a:noFill/>
                </a:uFill>
              </a:rPr>
              <a:t> = voice, </a:t>
            </a:r>
            <a:r>
              <a:rPr lang="en-US" dirty="0" err="1">
                <a:uFill>
                  <a:noFill/>
                </a:uFill>
              </a:rPr>
              <a:t>phân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biệt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ảnh</a:t>
            </a:r>
            <a:r>
              <a:rPr lang="en-US" dirty="0">
                <a:uFill>
                  <a:noFill/>
                </a:uFill>
              </a:rPr>
              <a:t>, ….)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uFill>
                  <a:noFill/>
                </a:uFill>
              </a:rPr>
              <a:t>Tính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năng</a:t>
            </a:r>
            <a:r>
              <a:rPr lang="en-US" dirty="0">
                <a:uFill>
                  <a:noFill/>
                </a:uFill>
              </a:rPr>
              <a:t> rating, comment </a:t>
            </a:r>
            <a:r>
              <a:rPr lang="en-US" dirty="0" err="1">
                <a:uFill>
                  <a:noFill/>
                </a:uFill>
              </a:rPr>
              <a:t>cho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từng</a:t>
            </a:r>
            <a:r>
              <a:rPr lang="en-US" dirty="0">
                <a:uFill>
                  <a:noFill/>
                </a:uFill>
              </a:rPr>
              <a:t> Quiz (</a:t>
            </a:r>
            <a:r>
              <a:rPr lang="en-US" dirty="0" err="1">
                <a:uFill>
                  <a:noFill/>
                </a:uFill>
              </a:rPr>
              <a:t>để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xếp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hạng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được</a:t>
            </a:r>
            <a:r>
              <a:rPr lang="en-US" dirty="0">
                <a:uFill>
                  <a:noFill/>
                </a:uFill>
              </a:rPr>
              <a:t> Quiz hay, </a:t>
            </a:r>
            <a:r>
              <a:rPr lang="en-US" dirty="0" err="1">
                <a:uFill>
                  <a:noFill/>
                </a:uFill>
              </a:rPr>
              <a:t>chất</a:t>
            </a:r>
            <a:r>
              <a:rPr lang="en-US" dirty="0">
                <a:uFill>
                  <a:noFill/>
                </a:uFill>
              </a:rPr>
              <a:t> </a:t>
            </a:r>
            <a:r>
              <a:rPr lang="en-US" dirty="0" err="1">
                <a:uFill>
                  <a:noFill/>
                </a:uFill>
              </a:rPr>
              <a:t>lượng</a:t>
            </a:r>
            <a:r>
              <a:rPr lang="en-US" dirty="0">
                <a:uFill>
                  <a:noFill/>
                </a:uFill>
              </a:rPr>
              <a:t>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uFill>
                  <a:noFill/>
                </a:uFill>
              </a:rPr>
              <a:t>…..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dirty="0">
              <a:uFill>
                <a:noFill/>
              </a:u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uFill>
                <a:noFill/>
              </a:u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/>
          </a:p>
        </p:txBody>
      </p:sp>
      <p:sp>
        <p:nvSpPr>
          <p:cNvPr id="2580" name="Google Shape;2580;p75"/>
          <p:cNvSpPr txBox="1">
            <a:spLocks noGrp="1"/>
          </p:cNvSpPr>
          <p:nvPr>
            <p:ph type="subTitle" idx="3"/>
          </p:nvPr>
        </p:nvSpPr>
        <p:spPr>
          <a:xfrm>
            <a:off x="1070700" y="826982"/>
            <a:ext cx="7057920" cy="35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</a:t>
            </a:r>
            <a:endParaRPr dirty="0"/>
          </a:p>
        </p:txBody>
      </p:sp>
      <p:sp>
        <p:nvSpPr>
          <p:cNvPr id="2581" name="Google Shape;2581;p75"/>
          <p:cNvSpPr txBox="1">
            <a:spLocks noGrp="1"/>
          </p:cNvSpPr>
          <p:nvPr>
            <p:ph type="body" idx="4"/>
          </p:nvPr>
        </p:nvSpPr>
        <p:spPr>
          <a:xfrm>
            <a:off x="1070700" y="1178843"/>
            <a:ext cx="7057920" cy="4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</a:rPr>
              <a:t>Tính năng online, đăng nhập lần gần nhất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</a:rPr>
              <a:t>Hiện hiệu số, xếp hạng của người dùng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</a:rPr>
              <a:t>Copy 1 số Quiz của người khác để dùng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</a:rPr>
              <a:t>……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/>
          </a:p>
        </p:txBody>
      </p:sp>
      <p:grpSp>
        <p:nvGrpSpPr>
          <p:cNvPr id="2583" name="Google Shape;2583;p75"/>
          <p:cNvGrpSpPr/>
          <p:nvPr/>
        </p:nvGrpSpPr>
        <p:grpSpPr>
          <a:xfrm>
            <a:off x="707250" y="4607850"/>
            <a:ext cx="350700" cy="350700"/>
            <a:chOff x="707250" y="4607850"/>
            <a:chExt cx="350700" cy="350700"/>
          </a:xfrm>
        </p:grpSpPr>
        <p:sp>
          <p:nvSpPr>
            <p:cNvPr id="2584" name="Google Shape;2584;p75">
              <a:hlinkClick r:id="" action="ppaction://hlinkshowjump?jump=previousslide"/>
            </p:cNvPr>
            <p:cNvSpPr/>
            <p:nvPr/>
          </p:nvSpPr>
          <p:spPr>
            <a:xfrm flipH="1">
              <a:off x="707250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75">
              <a:hlinkClick r:id="" action="ppaction://hlinkshowjump?jump=previousslide"/>
            </p:cNvPr>
            <p:cNvSpPr/>
            <p:nvPr/>
          </p:nvSpPr>
          <p:spPr>
            <a:xfrm flipH="1">
              <a:off x="790350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6" name="Google Shape;2586;p75">
            <a:hlinkClick r:id="" action="ppaction://hlinkshowjump?jump=previousslide"/>
          </p:cNvPr>
          <p:cNvSpPr/>
          <p:nvPr/>
        </p:nvSpPr>
        <p:spPr>
          <a:xfrm>
            <a:off x="694500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222;p37">
            <a:extLst>
              <a:ext uri="{FF2B5EF4-FFF2-40B4-BE49-F238E27FC236}">
                <a16:creationId xmlns:a16="http://schemas.microsoft.com/office/drawing/2014/main" id="{357B8C4F-C9C3-FC27-0E9A-74EDB59457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9917" y="80159"/>
            <a:ext cx="68151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Coiny"/>
              </a:rPr>
              <a:t>Hướng phát triển trong tương lai</a:t>
            </a:r>
            <a:endParaRPr sz="3200" dirty="0">
              <a:latin typeface="Coiny"/>
            </a:endParaRPr>
          </a:p>
        </p:txBody>
      </p:sp>
    </p:spTree>
    <p:extLst>
      <p:ext uri="{BB962C8B-B14F-4D97-AF65-F5344CB8AC3E}">
        <p14:creationId xmlns:p14="http://schemas.microsoft.com/office/powerpoint/2010/main" val="366385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73"/>
          <p:cNvSpPr txBox="1">
            <a:spLocks noGrp="1"/>
          </p:cNvSpPr>
          <p:nvPr>
            <p:ph type="ctrTitle"/>
          </p:nvPr>
        </p:nvSpPr>
        <p:spPr>
          <a:xfrm>
            <a:off x="4756400" y="535650"/>
            <a:ext cx="3064500" cy="7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2378" name="Google Shape;2378;p73"/>
          <p:cNvSpPr txBox="1">
            <a:spLocks noGrp="1"/>
          </p:cNvSpPr>
          <p:nvPr>
            <p:ph type="subTitle" idx="1"/>
          </p:nvPr>
        </p:nvSpPr>
        <p:spPr>
          <a:xfrm>
            <a:off x="4756400" y="1872961"/>
            <a:ext cx="3064500" cy="7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Nhóm</a:t>
            </a:r>
            <a:r>
              <a:rPr lang="en-US" dirty="0"/>
              <a:t>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Nam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Huân</a:t>
            </a:r>
            <a:endParaRPr dirty="0"/>
          </a:p>
        </p:txBody>
      </p:sp>
      <p:sp>
        <p:nvSpPr>
          <p:cNvPr id="2379" name="Google Shape;2379;p73"/>
          <p:cNvSpPr txBox="1">
            <a:spLocks noGrp="1"/>
          </p:cNvSpPr>
          <p:nvPr>
            <p:ph type="subTitle" idx="2"/>
          </p:nvPr>
        </p:nvSpPr>
        <p:spPr>
          <a:xfrm>
            <a:off x="4756400" y="1365363"/>
            <a:ext cx="30645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2381" name="Google Shape;2381;p73"/>
          <p:cNvSpPr/>
          <p:nvPr/>
        </p:nvSpPr>
        <p:spPr>
          <a:xfrm>
            <a:off x="4867890" y="2716836"/>
            <a:ext cx="340550" cy="340535"/>
          </a:xfrm>
          <a:custGeom>
            <a:avLst/>
            <a:gdLst/>
            <a:ahLst/>
            <a:cxnLst/>
            <a:rect l="l" t="t" r="r" b="b"/>
            <a:pathLst>
              <a:path w="23218" h="23217" extrusionOk="0">
                <a:moveTo>
                  <a:pt x="11609" y="1602"/>
                </a:moveTo>
                <a:cubicBezTo>
                  <a:pt x="17113" y="1602"/>
                  <a:pt x="21616" y="6071"/>
                  <a:pt x="21616" y="11609"/>
                </a:cubicBezTo>
                <a:cubicBezTo>
                  <a:pt x="21616" y="17146"/>
                  <a:pt x="17113" y="21616"/>
                  <a:pt x="11609" y="21616"/>
                </a:cubicBezTo>
                <a:cubicBezTo>
                  <a:pt x="6072" y="21616"/>
                  <a:pt x="1568" y="17146"/>
                  <a:pt x="1568" y="11609"/>
                </a:cubicBezTo>
                <a:cubicBezTo>
                  <a:pt x="1568" y="6071"/>
                  <a:pt x="6072" y="1602"/>
                  <a:pt x="11609" y="1602"/>
                </a:cubicBezTo>
                <a:close/>
                <a:moveTo>
                  <a:pt x="11609" y="0"/>
                </a:moveTo>
                <a:cubicBezTo>
                  <a:pt x="5204" y="0"/>
                  <a:pt x="1" y="5204"/>
                  <a:pt x="1" y="11609"/>
                </a:cubicBezTo>
                <a:cubicBezTo>
                  <a:pt x="1" y="18013"/>
                  <a:pt x="5204" y="23217"/>
                  <a:pt x="11609" y="23217"/>
                </a:cubicBezTo>
                <a:cubicBezTo>
                  <a:pt x="18013" y="23217"/>
                  <a:pt x="23217" y="18013"/>
                  <a:pt x="23217" y="11609"/>
                </a:cubicBezTo>
                <a:cubicBezTo>
                  <a:pt x="23217" y="5204"/>
                  <a:pt x="18013" y="0"/>
                  <a:pt x="116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2382;p73"/>
          <p:cNvSpPr/>
          <p:nvPr/>
        </p:nvSpPr>
        <p:spPr>
          <a:xfrm>
            <a:off x="4977003" y="2789734"/>
            <a:ext cx="104227" cy="200123"/>
          </a:xfrm>
          <a:custGeom>
            <a:avLst/>
            <a:gdLst/>
            <a:ahLst/>
            <a:cxnLst/>
            <a:rect l="l" t="t" r="r" b="b"/>
            <a:pathLst>
              <a:path w="7106" h="13644" extrusionOk="0">
                <a:moveTo>
                  <a:pt x="5671" y="2336"/>
                </a:moveTo>
                <a:cubicBezTo>
                  <a:pt x="6071" y="2302"/>
                  <a:pt x="6505" y="2336"/>
                  <a:pt x="6939" y="2336"/>
                </a:cubicBezTo>
                <a:lnTo>
                  <a:pt x="7105" y="2336"/>
                </a:lnTo>
                <a:lnTo>
                  <a:pt x="7105" y="134"/>
                </a:lnTo>
                <a:cubicBezTo>
                  <a:pt x="6872" y="101"/>
                  <a:pt x="6638" y="67"/>
                  <a:pt x="6405" y="67"/>
                </a:cubicBezTo>
                <a:cubicBezTo>
                  <a:pt x="5971" y="34"/>
                  <a:pt x="5538" y="1"/>
                  <a:pt x="5104" y="34"/>
                </a:cubicBezTo>
                <a:cubicBezTo>
                  <a:pt x="4437" y="34"/>
                  <a:pt x="3803" y="201"/>
                  <a:pt x="3269" y="601"/>
                </a:cubicBezTo>
                <a:cubicBezTo>
                  <a:pt x="2635" y="1035"/>
                  <a:pt x="2302" y="1668"/>
                  <a:pt x="2168" y="2436"/>
                </a:cubicBezTo>
                <a:cubicBezTo>
                  <a:pt x="2102" y="2736"/>
                  <a:pt x="2102" y="3069"/>
                  <a:pt x="2102" y="3370"/>
                </a:cubicBezTo>
                <a:cubicBezTo>
                  <a:pt x="2068" y="3870"/>
                  <a:pt x="2068" y="4370"/>
                  <a:pt x="2102" y="4837"/>
                </a:cubicBezTo>
                <a:lnTo>
                  <a:pt x="2102" y="5038"/>
                </a:lnTo>
                <a:lnTo>
                  <a:pt x="0" y="5038"/>
                </a:lnTo>
                <a:lnTo>
                  <a:pt x="0" y="7473"/>
                </a:lnTo>
                <a:lnTo>
                  <a:pt x="2068" y="7473"/>
                </a:lnTo>
                <a:lnTo>
                  <a:pt x="2068" y="13644"/>
                </a:lnTo>
                <a:lnTo>
                  <a:pt x="4637" y="13644"/>
                </a:lnTo>
                <a:lnTo>
                  <a:pt x="4637" y="7506"/>
                </a:lnTo>
                <a:lnTo>
                  <a:pt x="6705" y="7506"/>
                </a:lnTo>
                <a:cubicBezTo>
                  <a:pt x="6805" y="6672"/>
                  <a:pt x="6905" y="5871"/>
                  <a:pt x="7039" y="5038"/>
                </a:cubicBezTo>
                <a:lnTo>
                  <a:pt x="6572" y="5038"/>
                </a:lnTo>
                <a:cubicBezTo>
                  <a:pt x="5971" y="5038"/>
                  <a:pt x="4604" y="5038"/>
                  <a:pt x="4604" y="5038"/>
                </a:cubicBezTo>
                <a:cubicBezTo>
                  <a:pt x="4604" y="5038"/>
                  <a:pt x="4604" y="3803"/>
                  <a:pt x="4637" y="3303"/>
                </a:cubicBezTo>
                <a:cubicBezTo>
                  <a:pt x="4637" y="2569"/>
                  <a:pt x="5071" y="2336"/>
                  <a:pt x="5671" y="23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73"/>
          <p:cNvSpPr/>
          <p:nvPr/>
        </p:nvSpPr>
        <p:spPr>
          <a:xfrm>
            <a:off x="5327174" y="2716837"/>
            <a:ext cx="340550" cy="340535"/>
          </a:xfrm>
          <a:custGeom>
            <a:avLst/>
            <a:gdLst/>
            <a:ahLst/>
            <a:cxnLst/>
            <a:rect l="l" t="t" r="r" b="b"/>
            <a:pathLst>
              <a:path w="23218" h="23217" extrusionOk="0">
                <a:moveTo>
                  <a:pt x="11609" y="1602"/>
                </a:moveTo>
                <a:cubicBezTo>
                  <a:pt x="17146" y="1602"/>
                  <a:pt x="21650" y="6071"/>
                  <a:pt x="21650" y="11609"/>
                </a:cubicBezTo>
                <a:cubicBezTo>
                  <a:pt x="21650" y="17146"/>
                  <a:pt x="17146" y="21616"/>
                  <a:pt x="11609" y="21616"/>
                </a:cubicBezTo>
                <a:cubicBezTo>
                  <a:pt x="6105" y="21616"/>
                  <a:pt x="1602" y="17146"/>
                  <a:pt x="1602" y="11609"/>
                </a:cubicBezTo>
                <a:cubicBezTo>
                  <a:pt x="1602" y="6071"/>
                  <a:pt x="6105" y="1602"/>
                  <a:pt x="11609" y="1602"/>
                </a:cubicBezTo>
                <a:close/>
                <a:moveTo>
                  <a:pt x="11609" y="0"/>
                </a:moveTo>
                <a:cubicBezTo>
                  <a:pt x="5205" y="0"/>
                  <a:pt x="1" y="5204"/>
                  <a:pt x="1" y="11609"/>
                </a:cubicBezTo>
                <a:cubicBezTo>
                  <a:pt x="1" y="18013"/>
                  <a:pt x="5205" y="23217"/>
                  <a:pt x="11609" y="23217"/>
                </a:cubicBezTo>
                <a:cubicBezTo>
                  <a:pt x="18014" y="23217"/>
                  <a:pt x="23217" y="18013"/>
                  <a:pt x="23217" y="11609"/>
                </a:cubicBezTo>
                <a:cubicBezTo>
                  <a:pt x="23217" y="5204"/>
                  <a:pt x="18014" y="0"/>
                  <a:pt x="116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2384;p73"/>
          <p:cNvSpPr/>
          <p:nvPr/>
        </p:nvSpPr>
        <p:spPr>
          <a:xfrm>
            <a:off x="5407421" y="2811752"/>
            <a:ext cx="194740" cy="160976"/>
          </a:xfrm>
          <a:custGeom>
            <a:avLst/>
            <a:gdLst/>
            <a:ahLst/>
            <a:cxnLst/>
            <a:rect l="l" t="t" r="r" b="b"/>
            <a:pathLst>
              <a:path w="13277" h="10975" extrusionOk="0">
                <a:moveTo>
                  <a:pt x="4037" y="8573"/>
                </a:moveTo>
                <a:cubicBezTo>
                  <a:pt x="2602" y="8540"/>
                  <a:pt x="1735" y="7506"/>
                  <a:pt x="1502" y="6672"/>
                </a:cubicBezTo>
                <a:cubicBezTo>
                  <a:pt x="1902" y="6772"/>
                  <a:pt x="2269" y="6739"/>
                  <a:pt x="2669" y="6639"/>
                </a:cubicBezTo>
                <a:cubicBezTo>
                  <a:pt x="2669" y="6639"/>
                  <a:pt x="2669" y="6639"/>
                  <a:pt x="2702" y="6639"/>
                </a:cubicBezTo>
                <a:cubicBezTo>
                  <a:pt x="1935" y="6472"/>
                  <a:pt x="1335" y="6038"/>
                  <a:pt x="934" y="5371"/>
                </a:cubicBezTo>
                <a:cubicBezTo>
                  <a:pt x="668" y="4938"/>
                  <a:pt x="534" y="4471"/>
                  <a:pt x="534" y="3937"/>
                </a:cubicBezTo>
                <a:cubicBezTo>
                  <a:pt x="901" y="4137"/>
                  <a:pt x="1301" y="4270"/>
                  <a:pt x="1735" y="4270"/>
                </a:cubicBezTo>
                <a:cubicBezTo>
                  <a:pt x="1168" y="3837"/>
                  <a:pt x="768" y="3303"/>
                  <a:pt x="634" y="2603"/>
                </a:cubicBezTo>
                <a:cubicBezTo>
                  <a:pt x="467" y="1902"/>
                  <a:pt x="568" y="1268"/>
                  <a:pt x="901" y="634"/>
                </a:cubicBezTo>
                <a:cubicBezTo>
                  <a:pt x="2402" y="2369"/>
                  <a:pt x="4270" y="3336"/>
                  <a:pt x="6538" y="3470"/>
                </a:cubicBezTo>
                <a:cubicBezTo>
                  <a:pt x="6538" y="3370"/>
                  <a:pt x="6505" y="3270"/>
                  <a:pt x="6505" y="3170"/>
                </a:cubicBezTo>
                <a:cubicBezTo>
                  <a:pt x="6405" y="2536"/>
                  <a:pt x="6538" y="1935"/>
                  <a:pt x="6905" y="1402"/>
                </a:cubicBezTo>
                <a:cubicBezTo>
                  <a:pt x="7339" y="735"/>
                  <a:pt x="7939" y="301"/>
                  <a:pt x="8740" y="167"/>
                </a:cubicBezTo>
                <a:cubicBezTo>
                  <a:pt x="9674" y="1"/>
                  <a:pt x="10475" y="268"/>
                  <a:pt x="11142" y="935"/>
                </a:cubicBezTo>
                <a:cubicBezTo>
                  <a:pt x="11175" y="968"/>
                  <a:pt x="11208" y="968"/>
                  <a:pt x="11275" y="968"/>
                </a:cubicBezTo>
                <a:cubicBezTo>
                  <a:pt x="11842" y="835"/>
                  <a:pt x="12376" y="634"/>
                  <a:pt x="12876" y="368"/>
                </a:cubicBezTo>
                <a:cubicBezTo>
                  <a:pt x="12876" y="334"/>
                  <a:pt x="12910" y="334"/>
                  <a:pt x="12910" y="334"/>
                </a:cubicBezTo>
                <a:lnTo>
                  <a:pt x="12910" y="334"/>
                </a:lnTo>
                <a:cubicBezTo>
                  <a:pt x="12710" y="968"/>
                  <a:pt x="12309" y="1468"/>
                  <a:pt x="11742" y="1835"/>
                </a:cubicBezTo>
                <a:cubicBezTo>
                  <a:pt x="12276" y="1769"/>
                  <a:pt x="12776" y="1635"/>
                  <a:pt x="13277" y="1402"/>
                </a:cubicBezTo>
                <a:lnTo>
                  <a:pt x="13277" y="1435"/>
                </a:lnTo>
                <a:cubicBezTo>
                  <a:pt x="13177" y="1568"/>
                  <a:pt x="13076" y="1702"/>
                  <a:pt x="12976" y="1835"/>
                </a:cubicBezTo>
                <a:cubicBezTo>
                  <a:pt x="12676" y="2202"/>
                  <a:pt x="12343" y="2502"/>
                  <a:pt x="11976" y="2769"/>
                </a:cubicBezTo>
                <a:cubicBezTo>
                  <a:pt x="11942" y="2803"/>
                  <a:pt x="11942" y="2836"/>
                  <a:pt x="11942" y="2869"/>
                </a:cubicBezTo>
                <a:cubicBezTo>
                  <a:pt x="11942" y="3270"/>
                  <a:pt x="11942" y="3670"/>
                  <a:pt x="11876" y="4070"/>
                </a:cubicBezTo>
                <a:cubicBezTo>
                  <a:pt x="11776" y="4938"/>
                  <a:pt x="11542" y="5738"/>
                  <a:pt x="11175" y="6505"/>
                </a:cubicBezTo>
                <a:cubicBezTo>
                  <a:pt x="10808" y="7306"/>
                  <a:pt x="10308" y="8040"/>
                  <a:pt x="9707" y="8674"/>
                </a:cubicBezTo>
                <a:cubicBezTo>
                  <a:pt x="8673" y="9741"/>
                  <a:pt x="7406" y="10441"/>
                  <a:pt x="5971" y="10742"/>
                </a:cubicBezTo>
                <a:cubicBezTo>
                  <a:pt x="5438" y="10875"/>
                  <a:pt x="4937" y="10908"/>
                  <a:pt x="4437" y="10942"/>
                </a:cubicBezTo>
                <a:cubicBezTo>
                  <a:pt x="2869" y="10975"/>
                  <a:pt x="1401" y="10575"/>
                  <a:pt x="67" y="9774"/>
                </a:cubicBezTo>
                <a:cubicBezTo>
                  <a:pt x="34" y="9741"/>
                  <a:pt x="34" y="9741"/>
                  <a:pt x="0" y="9708"/>
                </a:cubicBezTo>
                <a:cubicBezTo>
                  <a:pt x="968" y="9808"/>
                  <a:pt x="1868" y="9708"/>
                  <a:pt x="2736" y="9341"/>
                </a:cubicBezTo>
                <a:cubicBezTo>
                  <a:pt x="3203" y="9141"/>
                  <a:pt x="3636" y="8907"/>
                  <a:pt x="4037" y="857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5" name="Google Shape;2385;p73"/>
          <p:cNvSpPr/>
          <p:nvPr/>
        </p:nvSpPr>
        <p:spPr>
          <a:xfrm>
            <a:off x="5786482" y="2716837"/>
            <a:ext cx="340550" cy="340535"/>
          </a:xfrm>
          <a:custGeom>
            <a:avLst/>
            <a:gdLst/>
            <a:ahLst/>
            <a:cxnLst/>
            <a:rect l="l" t="t" r="r" b="b"/>
            <a:pathLst>
              <a:path w="23218" h="23217" extrusionOk="0">
                <a:moveTo>
                  <a:pt x="11609" y="1602"/>
                </a:moveTo>
                <a:cubicBezTo>
                  <a:pt x="17113" y="1602"/>
                  <a:pt x="21616" y="6071"/>
                  <a:pt x="21616" y="11609"/>
                </a:cubicBezTo>
                <a:cubicBezTo>
                  <a:pt x="21616" y="17146"/>
                  <a:pt x="17113" y="21616"/>
                  <a:pt x="11609" y="21616"/>
                </a:cubicBezTo>
                <a:cubicBezTo>
                  <a:pt x="6072" y="21616"/>
                  <a:pt x="1568" y="17146"/>
                  <a:pt x="1568" y="11609"/>
                </a:cubicBezTo>
                <a:cubicBezTo>
                  <a:pt x="1568" y="6071"/>
                  <a:pt x="6072" y="1602"/>
                  <a:pt x="11609" y="1602"/>
                </a:cubicBezTo>
                <a:close/>
                <a:moveTo>
                  <a:pt x="11609" y="0"/>
                </a:moveTo>
                <a:cubicBezTo>
                  <a:pt x="5171" y="0"/>
                  <a:pt x="1" y="5204"/>
                  <a:pt x="1" y="11609"/>
                </a:cubicBezTo>
                <a:cubicBezTo>
                  <a:pt x="1" y="18013"/>
                  <a:pt x="5171" y="23217"/>
                  <a:pt x="11609" y="23217"/>
                </a:cubicBezTo>
                <a:cubicBezTo>
                  <a:pt x="18013" y="23217"/>
                  <a:pt x="23217" y="18013"/>
                  <a:pt x="23217" y="11609"/>
                </a:cubicBezTo>
                <a:cubicBezTo>
                  <a:pt x="23217" y="5204"/>
                  <a:pt x="18013" y="0"/>
                  <a:pt x="116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6" name="Google Shape;2386;p73"/>
          <p:cNvSpPr/>
          <p:nvPr/>
        </p:nvSpPr>
        <p:spPr>
          <a:xfrm>
            <a:off x="5866729" y="2797378"/>
            <a:ext cx="183490" cy="180190"/>
          </a:xfrm>
          <a:custGeom>
            <a:avLst/>
            <a:gdLst/>
            <a:ahLst/>
            <a:cxnLst/>
            <a:rect l="l" t="t" r="r" b="b"/>
            <a:pathLst>
              <a:path w="12510" h="12285" extrusionOk="0">
                <a:moveTo>
                  <a:pt x="9540" y="2148"/>
                </a:moveTo>
                <a:cubicBezTo>
                  <a:pt x="9107" y="2148"/>
                  <a:pt x="8773" y="2448"/>
                  <a:pt x="8773" y="2882"/>
                </a:cubicBezTo>
                <a:cubicBezTo>
                  <a:pt x="8773" y="3282"/>
                  <a:pt x="9107" y="3616"/>
                  <a:pt x="9540" y="3616"/>
                </a:cubicBezTo>
                <a:cubicBezTo>
                  <a:pt x="9941" y="3616"/>
                  <a:pt x="10274" y="3282"/>
                  <a:pt x="10274" y="2882"/>
                </a:cubicBezTo>
                <a:cubicBezTo>
                  <a:pt x="10274" y="2448"/>
                  <a:pt x="9941" y="2148"/>
                  <a:pt x="9540" y="2148"/>
                </a:cubicBezTo>
                <a:close/>
                <a:moveTo>
                  <a:pt x="6271" y="4083"/>
                </a:moveTo>
                <a:cubicBezTo>
                  <a:pt x="7372" y="4116"/>
                  <a:pt x="8306" y="5017"/>
                  <a:pt x="8273" y="6151"/>
                </a:cubicBezTo>
                <a:cubicBezTo>
                  <a:pt x="8273" y="7285"/>
                  <a:pt x="7339" y="8186"/>
                  <a:pt x="6238" y="8186"/>
                </a:cubicBezTo>
                <a:cubicBezTo>
                  <a:pt x="5104" y="8152"/>
                  <a:pt x="4203" y="7252"/>
                  <a:pt x="4203" y="6118"/>
                </a:cubicBezTo>
                <a:cubicBezTo>
                  <a:pt x="4203" y="4984"/>
                  <a:pt x="5137" y="4083"/>
                  <a:pt x="6271" y="4083"/>
                </a:cubicBezTo>
                <a:close/>
                <a:moveTo>
                  <a:pt x="6238" y="2982"/>
                </a:moveTo>
                <a:cubicBezTo>
                  <a:pt x="4503" y="2982"/>
                  <a:pt x="3102" y="4416"/>
                  <a:pt x="3102" y="6151"/>
                </a:cubicBezTo>
                <a:cubicBezTo>
                  <a:pt x="3102" y="7886"/>
                  <a:pt x="4503" y="9287"/>
                  <a:pt x="6238" y="9287"/>
                </a:cubicBezTo>
                <a:cubicBezTo>
                  <a:pt x="7972" y="9287"/>
                  <a:pt x="9407" y="7886"/>
                  <a:pt x="9407" y="6151"/>
                </a:cubicBezTo>
                <a:cubicBezTo>
                  <a:pt x="9407" y="4416"/>
                  <a:pt x="8006" y="2982"/>
                  <a:pt x="6238" y="2982"/>
                </a:cubicBezTo>
                <a:close/>
                <a:moveTo>
                  <a:pt x="6330" y="1114"/>
                </a:moveTo>
                <a:cubicBezTo>
                  <a:pt x="7581" y="1114"/>
                  <a:pt x="8823" y="1147"/>
                  <a:pt x="9340" y="1214"/>
                </a:cubicBezTo>
                <a:cubicBezTo>
                  <a:pt x="10408" y="1381"/>
                  <a:pt x="11075" y="2115"/>
                  <a:pt x="11208" y="3182"/>
                </a:cubicBezTo>
                <a:cubicBezTo>
                  <a:pt x="11308" y="4183"/>
                  <a:pt x="11342" y="8152"/>
                  <a:pt x="11175" y="9220"/>
                </a:cubicBezTo>
                <a:cubicBezTo>
                  <a:pt x="11008" y="10287"/>
                  <a:pt x="10274" y="10954"/>
                  <a:pt x="9207" y="11088"/>
                </a:cubicBezTo>
                <a:cubicBezTo>
                  <a:pt x="8730" y="11136"/>
                  <a:pt x="7479" y="11176"/>
                  <a:pt x="6199" y="11176"/>
                </a:cubicBezTo>
                <a:cubicBezTo>
                  <a:pt x="4796" y="11176"/>
                  <a:pt x="3357" y="11127"/>
                  <a:pt x="2869" y="10988"/>
                </a:cubicBezTo>
                <a:cubicBezTo>
                  <a:pt x="2002" y="10754"/>
                  <a:pt x="1468" y="10154"/>
                  <a:pt x="1334" y="9253"/>
                </a:cubicBezTo>
                <a:cubicBezTo>
                  <a:pt x="1201" y="8419"/>
                  <a:pt x="1168" y="4183"/>
                  <a:pt x="1334" y="3049"/>
                </a:cubicBezTo>
                <a:cubicBezTo>
                  <a:pt x="1501" y="1981"/>
                  <a:pt x="2202" y="1314"/>
                  <a:pt x="3269" y="1214"/>
                </a:cubicBezTo>
                <a:cubicBezTo>
                  <a:pt x="3820" y="1147"/>
                  <a:pt x="5079" y="1114"/>
                  <a:pt x="6330" y="1114"/>
                </a:cubicBezTo>
                <a:close/>
                <a:moveTo>
                  <a:pt x="6118" y="0"/>
                </a:moveTo>
                <a:cubicBezTo>
                  <a:pt x="4861" y="0"/>
                  <a:pt x="3603" y="41"/>
                  <a:pt x="2969" y="147"/>
                </a:cubicBezTo>
                <a:cubicBezTo>
                  <a:pt x="1601" y="347"/>
                  <a:pt x="667" y="1147"/>
                  <a:pt x="300" y="2515"/>
                </a:cubicBezTo>
                <a:cubicBezTo>
                  <a:pt x="0" y="3583"/>
                  <a:pt x="67" y="8386"/>
                  <a:pt x="234" y="9420"/>
                </a:cubicBezTo>
                <a:cubicBezTo>
                  <a:pt x="467" y="10821"/>
                  <a:pt x="1301" y="11755"/>
                  <a:pt x="2702" y="12089"/>
                </a:cubicBezTo>
                <a:cubicBezTo>
                  <a:pt x="3204" y="12227"/>
                  <a:pt x="4733" y="12285"/>
                  <a:pt x="6235" y="12285"/>
                </a:cubicBezTo>
                <a:cubicBezTo>
                  <a:pt x="7626" y="12285"/>
                  <a:pt x="8994" y="12236"/>
                  <a:pt x="9507" y="12155"/>
                </a:cubicBezTo>
                <a:cubicBezTo>
                  <a:pt x="10941" y="11922"/>
                  <a:pt x="11842" y="11088"/>
                  <a:pt x="12209" y="9687"/>
                </a:cubicBezTo>
                <a:cubicBezTo>
                  <a:pt x="12509" y="8619"/>
                  <a:pt x="12409" y="4050"/>
                  <a:pt x="12309" y="3082"/>
                </a:cubicBezTo>
                <a:cubicBezTo>
                  <a:pt x="12209" y="2282"/>
                  <a:pt x="11909" y="1548"/>
                  <a:pt x="11308" y="981"/>
                </a:cubicBezTo>
                <a:cubicBezTo>
                  <a:pt x="10674" y="380"/>
                  <a:pt x="9907" y="113"/>
                  <a:pt x="9040" y="80"/>
                </a:cubicBezTo>
                <a:cubicBezTo>
                  <a:pt x="8363" y="33"/>
                  <a:pt x="7241" y="0"/>
                  <a:pt x="61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73"/>
          <p:cNvSpPr/>
          <p:nvPr/>
        </p:nvSpPr>
        <p:spPr>
          <a:xfrm>
            <a:off x="5866729" y="2797378"/>
            <a:ext cx="183490" cy="180190"/>
          </a:xfrm>
          <a:custGeom>
            <a:avLst/>
            <a:gdLst/>
            <a:ahLst/>
            <a:cxnLst/>
            <a:rect l="l" t="t" r="r" b="b"/>
            <a:pathLst>
              <a:path w="12510" h="12285" extrusionOk="0">
                <a:moveTo>
                  <a:pt x="9540" y="2148"/>
                </a:moveTo>
                <a:cubicBezTo>
                  <a:pt x="9107" y="2148"/>
                  <a:pt x="8773" y="2448"/>
                  <a:pt x="8773" y="2882"/>
                </a:cubicBezTo>
                <a:cubicBezTo>
                  <a:pt x="8773" y="3282"/>
                  <a:pt x="9107" y="3616"/>
                  <a:pt x="9540" y="3616"/>
                </a:cubicBezTo>
                <a:cubicBezTo>
                  <a:pt x="9941" y="3616"/>
                  <a:pt x="10274" y="3282"/>
                  <a:pt x="10274" y="2882"/>
                </a:cubicBezTo>
                <a:cubicBezTo>
                  <a:pt x="10274" y="2448"/>
                  <a:pt x="9941" y="2148"/>
                  <a:pt x="9540" y="2148"/>
                </a:cubicBezTo>
                <a:close/>
                <a:moveTo>
                  <a:pt x="6271" y="4083"/>
                </a:moveTo>
                <a:cubicBezTo>
                  <a:pt x="7372" y="4116"/>
                  <a:pt x="8306" y="5017"/>
                  <a:pt x="8273" y="6151"/>
                </a:cubicBezTo>
                <a:cubicBezTo>
                  <a:pt x="8273" y="7285"/>
                  <a:pt x="7339" y="8186"/>
                  <a:pt x="6238" y="8186"/>
                </a:cubicBezTo>
                <a:cubicBezTo>
                  <a:pt x="5104" y="8152"/>
                  <a:pt x="4203" y="7252"/>
                  <a:pt x="4203" y="6118"/>
                </a:cubicBezTo>
                <a:cubicBezTo>
                  <a:pt x="4203" y="4984"/>
                  <a:pt x="5137" y="4083"/>
                  <a:pt x="6271" y="4083"/>
                </a:cubicBezTo>
                <a:close/>
                <a:moveTo>
                  <a:pt x="6238" y="2982"/>
                </a:moveTo>
                <a:cubicBezTo>
                  <a:pt x="4503" y="2982"/>
                  <a:pt x="3102" y="4416"/>
                  <a:pt x="3102" y="6151"/>
                </a:cubicBezTo>
                <a:cubicBezTo>
                  <a:pt x="3102" y="7886"/>
                  <a:pt x="4503" y="9287"/>
                  <a:pt x="6238" y="9287"/>
                </a:cubicBezTo>
                <a:cubicBezTo>
                  <a:pt x="7972" y="9287"/>
                  <a:pt x="9407" y="7886"/>
                  <a:pt x="9407" y="6151"/>
                </a:cubicBezTo>
                <a:cubicBezTo>
                  <a:pt x="9407" y="4416"/>
                  <a:pt x="8006" y="2982"/>
                  <a:pt x="6238" y="2982"/>
                </a:cubicBezTo>
                <a:close/>
                <a:moveTo>
                  <a:pt x="6330" y="1114"/>
                </a:moveTo>
                <a:cubicBezTo>
                  <a:pt x="7581" y="1114"/>
                  <a:pt x="8823" y="1147"/>
                  <a:pt x="9340" y="1214"/>
                </a:cubicBezTo>
                <a:cubicBezTo>
                  <a:pt x="10408" y="1381"/>
                  <a:pt x="11075" y="2115"/>
                  <a:pt x="11208" y="3182"/>
                </a:cubicBezTo>
                <a:cubicBezTo>
                  <a:pt x="11308" y="4183"/>
                  <a:pt x="11342" y="8152"/>
                  <a:pt x="11175" y="9220"/>
                </a:cubicBezTo>
                <a:cubicBezTo>
                  <a:pt x="11008" y="10287"/>
                  <a:pt x="10274" y="10954"/>
                  <a:pt x="9207" y="11088"/>
                </a:cubicBezTo>
                <a:cubicBezTo>
                  <a:pt x="8730" y="11136"/>
                  <a:pt x="7479" y="11176"/>
                  <a:pt x="6199" y="11176"/>
                </a:cubicBezTo>
                <a:cubicBezTo>
                  <a:pt x="4796" y="11176"/>
                  <a:pt x="3357" y="11127"/>
                  <a:pt x="2869" y="10988"/>
                </a:cubicBezTo>
                <a:cubicBezTo>
                  <a:pt x="2002" y="10754"/>
                  <a:pt x="1468" y="10154"/>
                  <a:pt x="1334" y="9253"/>
                </a:cubicBezTo>
                <a:cubicBezTo>
                  <a:pt x="1201" y="8419"/>
                  <a:pt x="1168" y="4183"/>
                  <a:pt x="1334" y="3049"/>
                </a:cubicBezTo>
                <a:cubicBezTo>
                  <a:pt x="1501" y="1981"/>
                  <a:pt x="2202" y="1314"/>
                  <a:pt x="3269" y="1214"/>
                </a:cubicBezTo>
                <a:cubicBezTo>
                  <a:pt x="3820" y="1147"/>
                  <a:pt x="5079" y="1114"/>
                  <a:pt x="6330" y="1114"/>
                </a:cubicBezTo>
                <a:close/>
                <a:moveTo>
                  <a:pt x="6118" y="0"/>
                </a:moveTo>
                <a:cubicBezTo>
                  <a:pt x="4861" y="0"/>
                  <a:pt x="3603" y="41"/>
                  <a:pt x="2969" y="147"/>
                </a:cubicBezTo>
                <a:cubicBezTo>
                  <a:pt x="1601" y="347"/>
                  <a:pt x="667" y="1147"/>
                  <a:pt x="300" y="2515"/>
                </a:cubicBezTo>
                <a:cubicBezTo>
                  <a:pt x="0" y="3583"/>
                  <a:pt x="67" y="8386"/>
                  <a:pt x="234" y="9420"/>
                </a:cubicBezTo>
                <a:cubicBezTo>
                  <a:pt x="467" y="10821"/>
                  <a:pt x="1301" y="11755"/>
                  <a:pt x="2702" y="12089"/>
                </a:cubicBezTo>
                <a:cubicBezTo>
                  <a:pt x="3204" y="12227"/>
                  <a:pt x="4733" y="12285"/>
                  <a:pt x="6235" y="12285"/>
                </a:cubicBezTo>
                <a:cubicBezTo>
                  <a:pt x="7626" y="12285"/>
                  <a:pt x="8994" y="12236"/>
                  <a:pt x="9507" y="12155"/>
                </a:cubicBezTo>
                <a:cubicBezTo>
                  <a:pt x="10941" y="11922"/>
                  <a:pt x="11842" y="11088"/>
                  <a:pt x="12209" y="9687"/>
                </a:cubicBezTo>
                <a:cubicBezTo>
                  <a:pt x="12509" y="8619"/>
                  <a:pt x="12409" y="4050"/>
                  <a:pt x="12309" y="3082"/>
                </a:cubicBezTo>
                <a:cubicBezTo>
                  <a:pt x="12209" y="2282"/>
                  <a:pt x="11909" y="1548"/>
                  <a:pt x="11308" y="981"/>
                </a:cubicBezTo>
                <a:cubicBezTo>
                  <a:pt x="10674" y="380"/>
                  <a:pt x="9907" y="113"/>
                  <a:pt x="9040" y="80"/>
                </a:cubicBezTo>
                <a:cubicBezTo>
                  <a:pt x="8363" y="33"/>
                  <a:pt x="7241" y="0"/>
                  <a:pt x="61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73"/>
          <p:cNvSpPr/>
          <p:nvPr/>
        </p:nvSpPr>
        <p:spPr>
          <a:xfrm>
            <a:off x="6245791" y="2721961"/>
            <a:ext cx="340550" cy="340550"/>
          </a:xfrm>
          <a:custGeom>
            <a:avLst/>
            <a:gdLst/>
            <a:ahLst/>
            <a:cxnLst/>
            <a:rect l="l" t="t" r="r" b="b"/>
            <a:pathLst>
              <a:path w="23218" h="23218" extrusionOk="0">
                <a:moveTo>
                  <a:pt x="11609" y="1569"/>
                </a:moveTo>
                <a:cubicBezTo>
                  <a:pt x="17113" y="1569"/>
                  <a:pt x="21616" y="6072"/>
                  <a:pt x="21616" y="11609"/>
                </a:cubicBezTo>
                <a:cubicBezTo>
                  <a:pt x="21616" y="17113"/>
                  <a:pt x="17113" y="21616"/>
                  <a:pt x="11609" y="21616"/>
                </a:cubicBezTo>
                <a:cubicBezTo>
                  <a:pt x="6072" y="21616"/>
                  <a:pt x="1569" y="17113"/>
                  <a:pt x="1569" y="11609"/>
                </a:cubicBezTo>
                <a:cubicBezTo>
                  <a:pt x="1569" y="6072"/>
                  <a:pt x="6072" y="1569"/>
                  <a:pt x="11609" y="1569"/>
                </a:cubicBezTo>
                <a:close/>
                <a:moveTo>
                  <a:pt x="11609" y="1"/>
                </a:moveTo>
                <a:cubicBezTo>
                  <a:pt x="5171" y="1"/>
                  <a:pt x="1" y="5205"/>
                  <a:pt x="1" y="11609"/>
                </a:cubicBezTo>
                <a:cubicBezTo>
                  <a:pt x="1" y="18014"/>
                  <a:pt x="5171" y="23218"/>
                  <a:pt x="11609" y="23218"/>
                </a:cubicBezTo>
                <a:cubicBezTo>
                  <a:pt x="18014" y="23218"/>
                  <a:pt x="23217" y="18014"/>
                  <a:pt x="23217" y="11609"/>
                </a:cubicBezTo>
                <a:cubicBezTo>
                  <a:pt x="23217" y="5205"/>
                  <a:pt x="18014" y="1"/>
                  <a:pt x="116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73"/>
          <p:cNvSpPr/>
          <p:nvPr/>
        </p:nvSpPr>
        <p:spPr>
          <a:xfrm>
            <a:off x="6340222" y="2801226"/>
            <a:ext cx="40130" cy="166373"/>
          </a:xfrm>
          <a:custGeom>
            <a:avLst/>
            <a:gdLst/>
            <a:ahLst/>
            <a:cxnLst/>
            <a:rect l="l" t="t" r="r" b="b"/>
            <a:pathLst>
              <a:path w="2736" h="11343" extrusionOk="0">
                <a:moveTo>
                  <a:pt x="1368" y="1"/>
                </a:moveTo>
                <a:cubicBezTo>
                  <a:pt x="601" y="1"/>
                  <a:pt x="1" y="635"/>
                  <a:pt x="1" y="1368"/>
                </a:cubicBezTo>
                <a:cubicBezTo>
                  <a:pt x="1" y="2136"/>
                  <a:pt x="601" y="2736"/>
                  <a:pt x="1368" y="2736"/>
                </a:cubicBezTo>
                <a:cubicBezTo>
                  <a:pt x="2136" y="2736"/>
                  <a:pt x="2736" y="2136"/>
                  <a:pt x="2736" y="1368"/>
                </a:cubicBezTo>
                <a:cubicBezTo>
                  <a:pt x="2736" y="635"/>
                  <a:pt x="2136" y="1"/>
                  <a:pt x="1368" y="1"/>
                </a:cubicBezTo>
                <a:close/>
                <a:moveTo>
                  <a:pt x="201" y="3770"/>
                </a:moveTo>
                <a:lnTo>
                  <a:pt x="201" y="11342"/>
                </a:lnTo>
                <a:lnTo>
                  <a:pt x="2536" y="11342"/>
                </a:lnTo>
                <a:lnTo>
                  <a:pt x="2536" y="377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73"/>
          <p:cNvSpPr/>
          <p:nvPr/>
        </p:nvSpPr>
        <p:spPr>
          <a:xfrm>
            <a:off x="6399421" y="2853589"/>
            <a:ext cx="107175" cy="114010"/>
          </a:xfrm>
          <a:custGeom>
            <a:avLst/>
            <a:gdLst/>
            <a:ahLst/>
            <a:cxnLst/>
            <a:rect l="l" t="t" r="r" b="b"/>
            <a:pathLst>
              <a:path w="7307" h="7773" extrusionOk="0">
                <a:moveTo>
                  <a:pt x="4504" y="0"/>
                </a:moveTo>
                <a:cubicBezTo>
                  <a:pt x="3337" y="0"/>
                  <a:pt x="2569" y="634"/>
                  <a:pt x="2269" y="1234"/>
                </a:cubicBezTo>
                <a:lnTo>
                  <a:pt x="2236" y="1234"/>
                </a:lnTo>
                <a:lnTo>
                  <a:pt x="2236" y="200"/>
                </a:lnTo>
                <a:lnTo>
                  <a:pt x="1" y="200"/>
                </a:lnTo>
                <a:lnTo>
                  <a:pt x="1" y="7772"/>
                </a:lnTo>
                <a:lnTo>
                  <a:pt x="2336" y="7772"/>
                </a:lnTo>
                <a:lnTo>
                  <a:pt x="2336" y="4036"/>
                </a:lnTo>
                <a:cubicBezTo>
                  <a:pt x="2336" y="3036"/>
                  <a:pt x="2536" y="2068"/>
                  <a:pt x="3737" y="2068"/>
                </a:cubicBezTo>
                <a:cubicBezTo>
                  <a:pt x="4938" y="2068"/>
                  <a:pt x="4971" y="3202"/>
                  <a:pt x="4971" y="4103"/>
                </a:cubicBezTo>
                <a:lnTo>
                  <a:pt x="4971" y="7772"/>
                </a:lnTo>
                <a:lnTo>
                  <a:pt x="7306" y="7772"/>
                </a:lnTo>
                <a:lnTo>
                  <a:pt x="7306" y="3603"/>
                </a:lnTo>
                <a:cubicBezTo>
                  <a:pt x="7306" y="1568"/>
                  <a:pt x="6872" y="0"/>
                  <a:pt x="45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1" name="Google Shape;2391;p73"/>
          <p:cNvGrpSpPr/>
          <p:nvPr/>
        </p:nvGrpSpPr>
        <p:grpSpPr>
          <a:xfrm>
            <a:off x="8085825" y="4607850"/>
            <a:ext cx="350700" cy="350700"/>
            <a:chOff x="8085825" y="4607850"/>
            <a:chExt cx="350700" cy="350700"/>
          </a:xfrm>
        </p:grpSpPr>
        <p:sp>
          <p:nvSpPr>
            <p:cNvPr id="2392" name="Google Shape;2392;p73">
              <a:hlinkClick r:id="" action="ppaction://hlinkshowjump?jump=nextslide"/>
            </p:cNvPr>
            <p:cNvSpPr/>
            <p:nvPr/>
          </p:nvSpPr>
          <p:spPr>
            <a:xfrm>
              <a:off x="8085825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73">
              <a:hlinkClick r:id="" action="ppaction://hlinkshowjump?jump=nextslide"/>
            </p:cNvPr>
            <p:cNvSpPr/>
            <p:nvPr/>
          </p:nvSpPr>
          <p:spPr>
            <a:xfrm>
              <a:off x="8169046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4" name="Google Shape;2394;p73"/>
          <p:cNvGrpSpPr/>
          <p:nvPr/>
        </p:nvGrpSpPr>
        <p:grpSpPr>
          <a:xfrm>
            <a:off x="707250" y="4607850"/>
            <a:ext cx="350700" cy="350700"/>
            <a:chOff x="707250" y="4607850"/>
            <a:chExt cx="350700" cy="350700"/>
          </a:xfrm>
        </p:grpSpPr>
        <p:sp>
          <p:nvSpPr>
            <p:cNvPr id="2395" name="Google Shape;2395;p73">
              <a:hlinkClick r:id="" action="ppaction://hlinkshowjump?jump=previousslide"/>
            </p:cNvPr>
            <p:cNvSpPr/>
            <p:nvPr/>
          </p:nvSpPr>
          <p:spPr>
            <a:xfrm flipH="1">
              <a:off x="707250" y="4607850"/>
              <a:ext cx="350700" cy="35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73">
              <a:hlinkClick r:id="" action="ppaction://hlinkshowjump?jump=previousslide"/>
            </p:cNvPr>
            <p:cNvSpPr/>
            <p:nvPr/>
          </p:nvSpPr>
          <p:spPr>
            <a:xfrm flipH="1">
              <a:off x="790350" y="4691060"/>
              <a:ext cx="184500" cy="184500"/>
            </a:xfrm>
            <a:prstGeom prst="rightArrow">
              <a:avLst>
                <a:gd name="adj1" fmla="val 51316"/>
                <a:gd name="adj2" fmla="val 5070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7" name="Google Shape;2397;p73">
            <a:hlinkClick r:id="" action="ppaction://hlinkshowjump?jump=nextslide"/>
          </p:cNvPr>
          <p:cNvSpPr/>
          <p:nvPr/>
        </p:nvSpPr>
        <p:spPr>
          <a:xfrm>
            <a:off x="8073075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73">
            <a:hlinkClick r:id="" action="ppaction://hlinkshowjump?jump=previousslide"/>
          </p:cNvPr>
          <p:cNvSpPr/>
          <p:nvPr/>
        </p:nvSpPr>
        <p:spPr>
          <a:xfrm>
            <a:off x="694500" y="4595100"/>
            <a:ext cx="376200" cy="3762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3037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lassroom Quiz Show by Slidesgo">
  <a:themeElements>
    <a:clrScheme name="Simple Light">
      <a:dk1>
        <a:srgbClr val="FFFFFF"/>
      </a:dk1>
      <a:lt1>
        <a:srgbClr val="F0ECED"/>
      </a:lt1>
      <a:dk2>
        <a:srgbClr val="FDC6BC"/>
      </a:dk2>
      <a:lt2>
        <a:srgbClr val="FA967E"/>
      </a:lt2>
      <a:accent1>
        <a:srgbClr val="FA98A5"/>
      </a:accent1>
      <a:accent2>
        <a:srgbClr val="FF7083"/>
      </a:accent2>
      <a:accent3>
        <a:srgbClr val="EED071"/>
      </a:accent3>
      <a:accent4>
        <a:srgbClr val="DBA134"/>
      </a:accent4>
      <a:accent5>
        <a:srgbClr val="220D49"/>
      </a:accent5>
      <a:accent6>
        <a:srgbClr val="FFFFFF"/>
      </a:accent6>
      <a:hlink>
        <a:srgbClr val="FF70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Office PowerPoint</Application>
  <PresentationFormat>On-screen Show (16:9)</PresentationFormat>
  <Paragraphs>88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Coiny</vt:lpstr>
      <vt:lpstr>Fredoka One</vt:lpstr>
      <vt:lpstr>Contrail One</vt:lpstr>
      <vt:lpstr>Syne</vt:lpstr>
      <vt:lpstr>Arial</vt:lpstr>
      <vt:lpstr>Barriecito</vt:lpstr>
      <vt:lpstr>Montserrat</vt:lpstr>
      <vt:lpstr>Classroom Quiz Show by Slidesgo</vt:lpstr>
      <vt:lpstr>QUIZZIZ WEBSITE</vt:lpstr>
      <vt:lpstr>THÀNH VIÊN NHÓM</vt:lpstr>
      <vt:lpstr>Các công nghệ sử dụng</vt:lpstr>
      <vt:lpstr>Các chức năng chính của web</vt:lpstr>
      <vt:lpstr>15</vt:lpstr>
      <vt:lpstr>VÍ DỤ</vt:lpstr>
      <vt:lpstr>VÍ DỤ</vt:lpstr>
      <vt:lpstr>Hướng phát triển trong tương lai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QUIZZIZ WEBSITE</dc:title>
  <cp:lastModifiedBy>Nguyen Phuong Nam</cp:lastModifiedBy>
  <cp:revision>1</cp:revision>
  <dcterms:modified xsi:type="dcterms:W3CDTF">2022-06-11T13:17:43Z</dcterms:modified>
</cp:coreProperties>
</file>